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2.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3.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4.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5.xml" ContentType="application/vnd.openxmlformats-officedocument.presentationml.notesSlide+xml"/>
  <Override PartName="/ppt/tags/tag128.xml" ContentType="application/vnd.openxmlformats-officedocument.presentationml.tags+xml"/>
  <Override PartName="/ppt/notesSlides/notesSlide6.xml" ContentType="application/vnd.openxmlformats-officedocument.presentationml.notesSlide+xml"/>
  <Override PartName="/ppt/tags/tag129.xml" ContentType="application/vnd.openxmlformats-officedocument.presentationml.tags+xml"/>
  <Override PartName="/ppt/notesSlides/notesSlide7.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8.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9.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10.xml" ContentType="application/vnd.openxmlformats-officedocument.presentationml.notesSlide+xml"/>
  <Override PartName="/ppt/tags/tag141.xml" ContentType="application/vnd.openxmlformats-officedocument.presentationml.tags+xml"/>
  <Override PartName="/ppt/notesSlides/notesSlide11.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12.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13.xml" ContentType="application/vnd.openxmlformats-officedocument.presentationml.notesSlide+xml"/>
  <Override PartName="/ppt/tags/tag148.xml" ContentType="application/vnd.openxmlformats-officedocument.presentationml.tags+xml"/>
  <Override PartName="/ppt/notesSlides/notesSlide14.xml" ContentType="application/vnd.openxmlformats-officedocument.presentationml.notesSlide+xml"/>
  <Override PartName="/ppt/tags/tag149.xml" ContentType="application/vnd.openxmlformats-officedocument.presentationml.tags+xml"/>
  <Override PartName="/ppt/notesSlides/notesSlide15.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16.xml" ContentType="application/vnd.openxmlformats-officedocument.presentationml.notesSlide+xml"/>
  <Override PartName="/ppt/tags/tag15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53.xml" ContentType="application/vnd.openxmlformats-officedocument.presentationml.tags+xml"/>
  <Override PartName="/ppt/notesSlides/notesSlide19.xml" ContentType="application/vnd.openxmlformats-officedocument.presentationml.notesSlide+xml"/>
  <Override PartName="/ppt/tags/tag15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 id="2147483753" r:id="rId2"/>
    <p:sldMasterId id="2147483768" r:id="rId3"/>
    <p:sldMasterId id="2147483772" r:id="rId4"/>
    <p:sldMasterId id="2147483804" r:id="rId5"/>
    <p:sldMasterId id="2147483813" r:id="rId6"/>
    <p:sldMasterId id="2147483837" r:id="rId7"/>
    <p:sldMasterId id="2147483861" r:id="rId8"/>
  </p:sldMasterIdLst>
  <p:notesMasterIdLst>
    <p:notesMasterId r:id="rId61"/>
  </p:notesMasterIdLst>
  <p:sldIdLst>
    <p:sldId id="256" r:id="rId9"/>
    <p:sldId id="257" r:id="rId10"/>
    <p:sldId id="258" r:id="rId11"/>
    <p:sldId id="260" r:id="rId12"/>
    <p:sldId id="259" r:id="rId13"/>
    <p:sldId id="265" r:id="rId14"/>
    <p:sldId id="2147376966" r:id="rId15"/>
    <p:sldId id="2147376967" r:id="rId16"/>
    <p:sldId id="263" r:id="rId17"/>
    <p:sldId id="264" r:id="rId18"/>
    <p:sldId id="261" r:id="rId19"/>
    <p:sldId id="2147376959" r:id="rId20"/>
    <p:sldId id="2147376955" r:id="rId21"/>
    <p:sldId id="2147376957" r:id="rId22"/>
    <p:sldId id="425" r:id="rId23"/>
    <p:sldId id="2147376961" r:id="rId24"/>
    <p:sldId id="2147376962" r:id="rId25"/>
    <p:sldId id="2147376944" r:id="rId26"/>
    <p:sldId id="723" r:id="rId27"/>
    <p:sldId id="2147376946" r:id="rId28"/>
    <p:sldId id="2144445768" r:id="rId29"/>
    <p:sldId id="1053" r:id="rId30"/>
    <p:sldId id="726" r:id="rId31"/>
    <p:sldId id="271" r:id="rId32"/>
    <p:sldId id="527" r:id="rId33"/>
    <p:sldId id="551" r:id="rId34"/>
    <p:sldId id="431" r:id="rId35"/>
    <p:sldId id="365" r:id="rId36"/>
    <p:sldId id="2147376949" r:id="rId37"/>
    <p:sldId id="2147376950" r:id="rId38"/>
    <p:sldId id="2147376963" r:id="rId39"/>
    <p:sldId id="294" r:id="rId40"/>
    <p:sldId id="722" r:id="rId41"/>
    <p:sldId id="373" r:id="rId42"/>
    <p:sldId id="2147376948" r:id="rId43"/>
    <p:sldId id="286" r:id="rId44"/>
    <p:sldId id="725" r:id="rId45"/>
    <p:sldId id="404" r:id="rId46"/>
    <p:sldId id="2147376947" r:id="rId47"/>
    <p:sldId id="269" r:id="rId48"/>
    <p:sldId id="289" r:id="rId49"/>
    <p:sldId id="2147376971" r:id="rId50"/>
    <p:sldId id="282" r:id="rId51"/>
    <p:sldId id="283" r:id="rId52"/>
    <p:sldId id="2147376972" r:id="rId53"/>
    <p:sldId id="2147376973" r:id="rId54"/>
    <p:sldId id="2147376974" r:id="rId55"/>
    <p:sldId id="2147376960" r:id="rId56"/>
    <p:sldId id="2147376968" r:id="rId57"/>
    <p:sldId id="2147376954" r:id="rId58"/>
    <p:sldId id="2147376969" r:id="rId59"/>
    <p:sldId id="214737697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C4F578-8246-E649-B619-98560E0FA226}" v="89" dt="2024-07-09T09:08:37.419"/>
    <p1510:client id="{C69C233B-43BB-41B9-A702-F1D0F4A636B8}" v="8" dt="2024-07-08T14:50:51.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48"/>
  </p:normalViewPr>
  <p:slideViewPr>
    <p:cSldViewPr snapToGrid="0">
      <p:cViewPr varScale="1">
        <p:scale>
          <a:sx n="90" d="100"/>
          <a:sy n="90" d="100"/>
        </p:scale>
        <p:origin x="232"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3613B2-D416-4FD4-B4E5-49C28B357ABD}" type="datetimeFigureOut">
              <a:rPr lang="en-ZA" smtClean="0"/>
              <a:t>2024/07/09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B9AA4-C2FB-4131-AA7D-55844717B503}" type="slidenum">
              <a:rPr lang="en-ZA" smtClean="0"/>
              <a:t>‹#›</a:t>
            </a:fld>
            <a:endParaRPr lang="en-ZA"/>
          </a:p>
        </p:txBody>
      </p:sp>
    </p:spTree>
    <p:extLst>
      <p:ext uri="{BB962C8B-B14F-4D97-AF65-F5344CB8AC3E}">
        <p14:creationId xmlns:p14="http://schemas.microsoft.com/office/powerpoint/2010/main" val="3418060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D3BB9AA4-C2FB-4131-AA7D-55844717B503}" type="slidenum">
              <a:rPr lang="en-ZA" smtClean="0"/>
              <a:t>1</a:t>
            </a:fld>
            <a:endParaRPr lang="en-ZA"/>
          </a:p>
        </p:txBody>
      </p:sp>
    </p:spTree>
    <p:extLst>
      <p:ext uri="{BB962C8B-B14F-4D97-AF65-F5344CB8AC3E}">
        <p14:creationId xmlns:p14="http://schemas.microsoft.com/office/powerpoint/2010/main" val="3750172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796D260-06E1-8EFB-6812-340B4D6EEE41}"/>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D91913FE-C1BB-E2F8-221D-91730516DE4C}"/>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r>
              <a:rPr lang="en-US" altLang="en-US">
                <a:latin typeface="Calibri" panose="020F0502020204030204" pitchFamily="34" charset="0"/>
              </a:rPr>
              <a:t>Avoidance of occlusive bandages due</a:t>
            </a:r>
          </a:p>
          <a:p>
            <a:pPr eaLnBrk="1" hangingPunct="1"/>
            <a:r>
              <a:rPr lang="en-US" altLang="en-US">
                <a:latin typeface="Calibri" panose="020F0502020204030204" pitchFamily="34" charset="0"/>
              </a:rPr>
              <a:t>to the increased rate of absorption and risk of nephrotoxicity is</a:t>
            </a:r>
          </a:p>
          <a:p>
            <a:pPr eaLnBrk="1" hangingPunct="1"/>
            <a:r>
              <a:rPr lang="en-US" altLang="en-US">
                <a:latin typeface="Calibri" panose="020F0502020204030204" pitchFamily="34" charset="0"/>
              </a:rPr>
              <a:t>ubiquitously agreed upon by all guidelines</a:t>
            </a:r>
            <a:endParaRPr lang="en-ZA" altLang="en-US">
              <a:latin typeface="Calibri" panose="020F0502020204030204" pitchFamily="34" charset="0"/>
            </a:endParaRPr>
          </a:p>
        </p:txBody>
      </p:sp>
      <p:sp>
        <p:nvSpPr>
          <p:cNvPr id="35844" name="Slide Number Placeholder 3">
            <a:extLst>
              <a:ext uri="{FF2B5EF4-FFF2-40B4-BE49-F238E27FC236}">
                <a16:creationId xmlns:a16="http://schemas.microsoft.com/office/drawing/2014/main" id="{4FD8D4B4-FCF7-786E-FD42-6EFD0CDA9162}"/>
              </a:ext>
            </a:extLst>
          </p:cNvPr>
          <p:cNvSpPr txBox="1">
            <a:spLocks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Aptos" panose="020B0004020202020204" pitchFamily="34" charset="0"/>
              </a:defRPr>
            </a:lvl1pPr>
            <a:lvl2pPr marL="742950" indent="-285750" defTabSz="457200">
              <a:defRPr>
                <a:solidFill>
                  <a:schemeClr val="tx1"/>
                </a:solidFill>
                <a:latin typeface="Aptos" panose="020B0004020202020204" pitchFamily="34" charset="0"/>
              </a:defRPr>
            </a:lvl2pPr>
            <a:lvl3pPr marL="1143000" indent="-228600" defTabSz="457200">
              <a:defRPr>
                <a:solidFill>
                  <a:schemeClr val="tx1"/>
                </a:solidFill>
                <a:latin typeface="Aptos" panose="020B0004020202020204" pitchFamily="34" charset="0"/>
              </a:defRPr>
            </a:lvl3pPr>
            <a:lvl4pPr marL="1600200" indent="-228600" defTabSz="457200">
              <a:defRPr>
                <a:solidFill>
                  <a:schemeClr val="tx1"/>
                </a:solidFill>
                <a:latin typeface="Aptos" panose="020B0004020202020204" pitchFamily="34" charset="0"/>
              </a:defRPr>
            </a:lvl4pPr>
            <a:lvl5pPr marL="2057400" indent="-228600" defTabSz="4572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ED4EF9C-F40F-488B-87C2-BD8BB2EBD49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1FFD7E-D6F3-4CFE-8AA3-90385C45BF27}" type="slidenum">
              <a:rPr kumimoji="0" lang="de-DE" sz="800" b="0" i="0" u="none" strike="noStrike" kern="1200" cap="none" spc="0" normalizeH="0" baseline="0" noProof="0">
                <a:ln>
                  <a:noFill/>
                </a:ln>
                <a:solidFill>
                  <a:prstClr val="black"/>
                </a:solidFill>
                <a:effectLst/>
                <a:uLnTx/>
                <a:uFillTx/>
                <a:latin typeface="Avenir Next LT Pro Light" panose="020B0304020202020204" pitchFamily="34" charset="0"/>
                <a:ea typeface="Yu Gothic" panose="020B0400000000000000"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de-DE" sz="800" b="0" i="0" u="none" strike="noStrike" kern="1200" cap="none" spc="0" normalizeH="0" baseline="0" noProof="0">
              <a:ln>
                <a:noFill/>
              </a:ln>
              <a:solidFill>
                <a:prstClr val="black"/>
              </a:solidFill>
              <a:effectLst/>
              <a:uLnTx/>
              <a:uFillTx/>
              <a:latin typeface="Avenir Next LT Pro Light" panose="020B0304020202020204" pitchFamily="34" charset="0"/>
              <a:ea typeface="Yu Gothic" panose="020B0400000000000000" pitchFamily="34" charset="-128"/>
              <a:cs typeface="+mn-cs"/>
            </a:endParaRPr>
          </a:p>
        </p:txBody>
      </p:sp>
      <p:sp>
        <p:nvSpPr>
          <p:cNvPr id="898050" name="Rectangle 2"/>
          <p:cNvSpPr>
            <a:spLocks noGrp="1" noRot="1" noChangeAspect="1" noChangeArrowheads="1" noTextEdit="1"/>
          </p:cNvSpPr>
          <p:nvPr>
            <p:ph type="sldImg"/>
          </p:nvPr>
        </p:nvSpPr>
        <p:spPr>
          <a:xfrm>
            <a:off x="406400" y="696913"/>
            <a:ext cx="6199188" cy="3487737"/>
          </a:xfrm>
          <a:ln/>
        </p:spPr>
      </p:sp>
      <p:sp>
        <p:nvSpPr>
          <p:cNvPr id="898051"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a:effectLst/>
              </a:rPr>
              <a:t>The symptoms of Atopic Dermatitis are also the triggers. </a:t>
            </a:r>
            <a:r>
              <a:rPr lang="en-US" b="1">
                <a:effectLst/>
              </a:rPr>
              <a:t>Because skin is dry and itchy, sufferers scratch. </a:t>
            </a:r>
            <a:r>
              <a:rPr lang="en-US">
                <a:effectLst/>
              </a:rPr>
              <a:t>This scratching damages skin’s protective barrier and a bacteria known as Staphylococcus Aureus is able to multiply and infect skin. This infection causes inflammation and itching which worsens the condition making skin even more irritable and itchy: a vicious circle known as the Atopic Skin Cycle. </a:t>
            </a:r>
            <a:endParaRPr lang="en-US"/>
          </a:p>
          <a:p>
            <a:endParaRPr lang="en-US"/>
          </a:p>
        </p:txBody>
      </p:sp>
    </p:spTree>
    <p:extLst>
      <p:ext uri="{BB962C8B-B14F-4D97-AF65-F5344CB8AC3E}">
        <p14:creationId xmlns:p14="http://schemas.microsoft.com/office/powerpoint/2010/main" val="147905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74725" y="1044575"/>
            <a:ext cx="5124450" cy="2882900"/>
          </a:xfrm>
        </p:spPr>
      </p:sp>
      <p:sp>
        <p:nvSpPr>
          <p:cNvPr id="3" name="Notizenplatzhalter 2"/>
          <p:cNvSpPr>
            <a:spLocks noGrp="1"/>
          </p:cNvSpPr>
          <p:nvPr>
            <p:ph type="body" idx="1"/>
          </p:nvPr>
        </p:nvSpPr>
        <p:spPr>
          <a:xfrm>
            <a:off x="714373" y="4113135"/>
            <a:ext cx="5658090" cy="4012456"/>
          </a:xfrm>
        </p:spPr>
        <p:txBody>
          <a:bodyPr>
            <a:normAutofit fontScale="85000" lnSpcReduction="20000"/>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a:t>Evening Primrose Oil </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t>A natural plant oil that contains a high percentage of Omega-6 fatty acids. These help stabilise the skin’s natural protective barrier and reduce moisture loss.</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t>Grape Seed Oil</a:t>
            </a:r>
          </a:p>
          <a:p>
            <a:r>
              <a:rPr lang="en-US"/>
              <a:t>A rich source of essential fatty acids and Vitamin E. </a:t>
            </a:r>
          </a:p>
          <a:p>
            <a:r>
              <a:rPr lang="en-US"/>
              <a:t>A strong anti-oxidant which provide protection from damage.</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t>Ceramides</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t>strengthen the skin barrier, helping to prevent moisture loss</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t>Decanediol</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t>Has anti-bacterial properties. It is known to fight bacteria such as Staphylococcus aureus</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t>Licochalcone A </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t>A is a powerful antioxidant, anti-inflammatory and skin-soothing ingredient. </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t>Menthoxypropanediol</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t>Works at a sensory level to reduce feelings of itchiness. </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t>Polidocanol </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t>An antipruritic agent proven to soothe skin and help reduce itching.</a:t>
            </a:r>
          </a:p>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a:ln>
                  <a:noFill/>
                </a:ln>
                <a:solidFill>
                  <a:srgbClr val="00136F"/>
                </a:solidFill>
                <a:effectLst/>
                <a:uLnTx/>
                <a:uFillTx/>
                <a:latin typeface="Yu Gothic" panose="020B0400000000000000" pitchFamily="34" charset="-128"/>
                <a:ea typeface="Yu Gothic" panose="020B0400000000000000" pitchFamily="34" charset="-128"/>
                <a:cs typeface="+mn-cs"/>
              </a:rPr>
              <a:t>Page </a:t>
            </a:r>
            <a:fld id="{C1597124-4AB8-4422-9BA0-46A8602E7B7D}" type="slidenum">
              <a:rPr kumimoji="0" lang="de-DE" sz="800" b="1" i="0" u="none" strike="noStrike" kern="1200" cap="none" spc="0" normalizeH="0" baseline="0" noProof="0" smtClean="0">
                <a:ln>
                  <a:noFill/>
                </a:ln>
                <a:solidFill>
                  <a:srgbClr val="00136F"/>
                </a:solidFill>
                <a:effectLst/>
                <a:uLnTx/>
                <a:uFillTx/>
                <a:latin typeface="Yu Gothic" panose="020B0400000000000000" pitchFamily="34" charset="-128"/>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800" b="1" i="0" u="none" strike="noStrike" kern="1200" cap="none" spc="0" normalizeH="0" baseline="0" noProof="0">
              <a:ln>
                <a:noFill/>
              </a:ln>
              <a:solidFill>
                <a:srgbClr val="00136F"/>
              </a:solidFill>
              <a:effectLst/>
              <a:uLnTx/>
              <a:uFillTx/>
              <a:latin typeface="Yu Gothic" panose="020B0400000000000000" pitchFamily="34" charset="-128"/>
              <a:ea typeface="Yu Gothic" panose="020B0400000000000000" pitchFamily="34" charset="-128"/>
              <a:cs typeface="+mn-cs"/>
            </a:endParaRPr>
          </a:p>
        </p:txBody>
      </p:sp>
    </p:spTree>
    <p:extLst>
      <p:ext uri="{BB962C8B-B14F-4D97-AF65-F5344CB8AC3E}">
        <p14:creationId xmlns:p14="http://schemas.microsoft.com/office/powerpoint/2010/main" val="425792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9963" y="1141413"/>
            <a:ext cx="5124450" cy="2882900"/>
          </a:xfrm>
        </p:spPr>
      </p:sp>
      <p:sp>
        <p:nvSpPr>
          <p:cNvPr id="3" name="Notes Placeholder 2"/>
          <p:cNvSpPr>
            <a:spLocks noGrp="1"/>
          </p:cNvSpPr>
          <p:nvPr>
            <p:ph type="body" idx="1"/>
          </p:nvPr>
        </p:nvSpPr>
        <p:spPr/>
        <p:txBody>
          <a:bodyPr/>
          <a:lstStyle/>
          <a:p>
            <a:r>
              <a:rPr lang="en-US"/>
              <a:t>What is a flare-up?</a:t>
            </a:r>
          </a:p>
          <a:p>
            <a:r>
              <a:rPr lang="en-US"/>
              <a:t>Atopic Dermatitis has two distinct phases. A flare-up is one of the terms used to describe the phase when skin is at its most irritable.</a:t>
            </a:r>
            <a:br>
              <a:rPr lang="en-US"/>
            </a:br>
            <a:r>
              <a:rPr lang="en-US"/>
              <a:t>A flare-up is also known as the ‘active phase’ or `acute phase` of the disease and symptoms include the following:</a:t>
            </a:r>
          </a:p>
          <a:p>
            <a:r>
              <a:rPr lang="en-US"/>
              <a:t>Itchy or intensely itchy skin. It may be sore too, and some people experience a burning sensation.</a:t>
            </a:r>
          </a:p>
          <a:p>
            <a:r>
              <a:rPr lang="en-US"/>
              <a:t>A rash that appears dry, red and flaky. It can be uneven or swollen and may bleed mildly.</a:t>
            </a:r>
          </a:p>
          <a:p>
            <a:r>
              <a:rPr lang="en-US"/>
              <a:t>Skin can flare up on any part of your body but the rash is most common on the face, scalp, neck, décolleté/chest, hands, wrists, the knee cavities and elbow folds.  You can read more in Facial Atopic Dermatitis, Atopic Dermatitis on the head and scalp, Atopic Dermatitis on the hands and Atopic Dermatitis on different parts of the body.  Symptoms also vary according to age and you can discover how in Atopic Dermatitis in babies and children and Adult Atopic Dermatitis.</a:t>
            </a:r>
          </a:p>
          <a:p>
            <a:endParaRPr lang="en-ZA"/>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rPr>
              <a:t>Page </a:t>
            </a:r>
            <a:fld id="{C0069AEE-D70F-4F66-B615-13FB9818742B}" type="slidenum">
              <a:rPr kumimoji="0" lang="de-DE" sz="800" b="0" i="0" u="none" strike="noStrike" kern="1200" cap="none" spc="0" normalizeH="0" baseline="0" noProof="0" smtClean="0">
                <a:ln>
                  <a:noFill/>
                </a:ln>
                <a:solidFill>
                  <a:srgbClr val="0032A0"/>
                </a:solidFill>
                <a:effectLst/>
                <a:uLnTx/>
                <a:uFillTx/>
                <a:latin typeface="Avenir Next LT Pro Light" panose="020B0304020202020204" pitchFamily="34" charset="0"/>
                <a:ea typeface="Yu Gothic" panose="020B0400000000000000"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endParaRPr>
          </a:p>
        </p:txBody>
      </p:sp>
    </p:spTree>
    <p:extLst>
      <p:ext uri="{BB962C8B-B14F-4D97-AF65-F5344CB8AC3E}">
        <p14:creationId xmlns:p14="http://schemas.microsoft.com/office/powerpoint/2010/main" val="2914290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32114F6A-2D05-1C95-84D1-9EFAC7A152C2}"/>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AE19972B-BF62-2F81-F52A-B24E37294C53}"/>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hangingPunct="1"/>
            <a:endParaRPr lang="en-ZA" altLang="ru-RU">
              <a:latin typeface="Calibri" panose="020F0502020204030204" pitchFamily="34" charset="0"/>
            </a:endParaRPr>
          </a:p>
        </p:txBody>
      </p:sp>
      <p:sp>
        <p:nvSpPr>
          <p:cNvPr id="46084" name="Slide Number Placeholder 3">
            <a:extLst>
              <a:ext uri="{FF2B5EF4-FFF2-40B4-BE49-F238E27FC236}">
                <a16:creationId xmlns:a16="http://schemas.microsoft.com/office/drawing/2014/main" id="{D953CF95-4C87-CFD0-A30D-F60E92A72B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defTabSz="457200">
              <a:defRPr>
                <a:solidFill>
                  <a:schemeClr val="tx1"/>
                </a:solidFill>
                <a:latin typeface="Aptos" panose="020B0004020202020204" pitchFamily="34" charset="0"/>
              </a:defRPr>
            </a:lvl1pPr>
            <a:lvl2pPr marL="742950" indent="-285750" defTabSz="457200">
              <a:defRPr>
                <a:solidFill>
                  <a:schemeClr val="tx1"/>
                </a:solidFill>
                <a:latin typeface="Aptos" panose="020B0004020202020204" pitchFamily="34" charset="0"/>
              </a:defRPr>
            </a:lvl2pPr>
            <a:lvl3pPr marL="1143000" indent="-228600" defTabSz="457200">
              <a:defRPr>
                <a:solidFill>
                  <a:schemeClr val="tx1"/>
                </a:solidFill>
                <a:latin typeface="Aptos" panose="020B0004020202020204" pitchFamily="34" charset="0"/>
              </a:defRPr>
            </a:lvl3pPr>
            <a:lvl4pPr marL="1600200" indent="-228600" defTabSz="457200">
              <a:defRPr>
                <a:solidFill>
                  <a:schemeClr val="tx1"/>
                </a:solidFill>
                <a:latin typeface="Aptos" panose="020B0004020202020204" pitchFamily="34" charset="0"/>
              </a:defRPr>
            </a:lvl4pPr>
            <a:lvl5pPr marL="2057400" indent="-228600" defTabSz="457200">
              <a:defRPr>
                <a:solidFill>
                  <a:schemeClr val="tx1"/>
                </a:solidFill>
                <a:latin typeface="Aptos" panose="020B0004020202020204" pitchFamily="34" charset="0"/>
              </a:defRPr>
            </a:lvl5pPr>
            <a:lvl6pPr marL="2514600" indent="-228600" defTabSz="457200" eaLnBrk="0" fontAlgn="base" hangingPunct="0">
              <a:spcBef>
                <a:spcPct val="0"/>
              </a:spcBef>
              <a:spcAft>
                <a:spcPct val="0"/>
              </a:spcAft>
              <a:defRPr>
                <a:solidFill>
                  <a:schemeClr val="tx1"/>
                </a:solidFill>
                <a:latin typeface="Aptos" panose="020B0004020202020204" pitchFamily="34" charset="0"/>
              </a:defRPr>
            </a:lvl6pPr>
            <a:lvl7pPr marL="2971800" indent="-228600" defTabSz="457200" eaLnBrk="0" fontAlgn="base" hangingPunct="0">
              <a:spcBef>
                <a:spcPct val="0"/>
              </a:spcBef>
              <a:spcAft>
                <a:spcPct val="0"/>
              </a:spcAft>
              <a:defRPr>
                <a:solidFill>
                  <a:schemeClr val="tx1"/>
                </a:solidFill>
                <a:latin typeface="Aptos" panose="020B0004020202020204" pitchFamily="34" charset="0"/>
              </a:defRPr>
            </a:lvl7pPr>
            <a:lvl8pPr marL="3429000" indent="-228600" defTabSz="457200" eaLnBrk="0" fontAlgn="base" hangingPunct="0">
              <a:spcBef>
                <a:spcPct val="0"/>
              </a:spcBef>
              <a:spcAft>
                <a:spcPct val="0"/>
              </a:spcAft>
              <a:defRPr>
                <a:solidFill>
                  <a:schemeClr val="tx1"/>
                </a:solidFill>
                <a:latin typeface="Aptos" panose="020B0004020202020204" pitchFamily="34" charset="0"/>
              </a:defRPr>
            </a:lvl8pPr>
            <a:lvl9pPr marL="3886200" indent="-228600" defTabSz="457200" eaLnBrk="0" fontAlgn="base" hangingPunct="0">
              <a:spcBef>
                <a:spcPct val="0"/>
              </a:spcBef>
              <a:spcAft>
                <a:spcPct val="0"/>
              </a:spcAft>
              <a:defRPr>
                <a:solidFill>
                  <a:schemeClr val="tx1"/>
                </a:solidFill>
                <a:latin typeface="Aptos" panose="020B00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C9096CD-BB22-4095-806E-763B2094241F}" type="slidenum">
              <a:rPr kumimoji="0" lang="en-ZA"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ZA" altLang="ru-RU"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9963" y="1141413"/>
            <a:ext cx="5124450" cy="2882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DRY, CRACKED SKIN occurs when the upper epidermis layer protective properties are compromised causing an increased moisture loss. An optimal moisture content of the skin is needed to promote the skin's natural regeneration processes.</a:t>
            </a:r>
            <a:br>
              <a:rPr lang="en-US"/>
            </a:br>
            <a:endParaRPr lang="en-US" sz="1200" b="0" i="0" u="none" strike="noStrike" kern="1200" baseline="0">
              <a:solidFill>
                <a:schemeClr val="tx1"/>
              </a:solidFill>
            </a:endParaRPr>
          </a:p>
          <a:p>
            <a:r>
              <a:rPr lang="en-US" sz="1200" b="1" i="0" u="none" strike="noStrike" kern="1200" baseline="0">
                <a:solidFill>
                  <a:schemeClr val="tx1"/>
                </a:solidFill>
              </a:rPr>
              <a:t>SOS </a:t>
            </a:r>
            <a:r>
              <a:rPr lang="en-US" sz="1200" b="0" i="0" u="none" strike="noStrike" kern="1200" baseline="0">
                <a:solidFill>
                  <a:schemeClr val="tx1"/>
                </a:solidFill>
              </a:rPr>
              <a:t>SKINCARE: CLINICALLY PROVEN TO REPAIR AND CARE FOR DRY, CRACKED, DAMAGED OR IRRITATED SKIN </a:t>
            </a:r>
            <a:endParaRPr lang="en-US"/>
          </a:p>
          <a:p>
            <a:endParaRPr lang="en-ZA"/>
          </a:p>
          <a:p>
            <a:r>
              <a:rPr lang="en-US" sz="1200" b="0" i="0" u="none" strike="noStrike" kern="1200" baseline="0">
                <a:solidFill>
                  <a:schemeClr val="tx1"/>
                </a:solidFill>
                <a:ea typeface="+mn-ea"/>
                <a:cs typeface="+mn-cs"/>
              </a:rPr>
              <a:t>DISCOVER MORE ABOUT THE FORMULA </a:t>
            </a:r>
          </a:p>
          <a:p>
            <a:r>
              <a:rPr lang="en-US" sz="1200" b="0" i="0" u="none" strike="noStrike" kern="1200" baseline="0">
                <a:solidFill>
                  <a:schemeClr val="tx1"/>
                </a:solidFill>
                <a:ea typeface="+mn-ea"/>
                <a:cs typeface="+mn-cs"/>
              </a:rPr>
              <a:t>The 7-ingredient formula, Eucerin Aquaphor, is gentle, non-comedogenic and accelerates skin regeneration. It doesn’t contain antibacterial agents, preservatives and fragrances. </a:t>
            </a:r>
          </a:p>
          <a:p>
            <a:r>
              <a:rPr lang="en-US" sz="1200" b="0" i="0" u="none" strike="noStrike" kern="1200" baseline="0">
                <a:solidFill>
                  <a:schemeClr val="tx1"/>
                </a:solidFill>
                <a:ea typeface="+mn-ea"/>
                <a:cs typeface="+mn-cs"/>
              </a:rPr>
              <a:t>Ingredients: Paraffinum Liquidum, Cera Microcristallina, Ceresin, Lanolin Alcohol (Eucerit®), Panthenol, Glycerin, Bisabolol. </a:t>
            </a:r>
          </a:p>
          <a:p>
            <a:r>
              <a:rPr lang="en-US" sz="1200" b="0" i="0" u="none" strike="noStrike" kern="1200" baseline="0">
                <a:solidFill>
                  <a:schemeClr val="tx1"/>
                </a:solidFill>
                <a:ea typeface="+mn-ea"/>
                <a:cs typeface="+mn-cs"/>
              </a:rPr>
              <a:t>The Paraffinium Liquidum (Liquid Paraffin) and Cera Microcristallina (a light and flexible wax) in the transparent, water-free ointment make it easy to apply gently to problem areas of skin. The formula forms a protective but semi-occlusive barrier over the skin that supports the natural transfer of water vapor and oxygen to and from skin, allowing skin to ‘breathe’ and strengthen its natural barrier function. Additionally, the Panthenol in the formula helps accelerate skin regeneration and Glycerin has moisturizing properties that attracts water and helps maintain it in the skin. </a:t>
            </a:r>
          </a:p>
          <a:p>
            <a:endParaRPr lang="en-ZA"/>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rPr>
              <a:t>Page </a:t>
            </a:r>
            <a:fld id="{C0069AEE-D70F-4F66-B615-13FB9818742B}" type="slidenum">
              <a:rPr kumimoji="0" lang="de-DE" sz="800" b="0" i="0" u="none" strike="noStrike" kern="1200" cap="none" spc="0" normalizeH="0" baseline="0" noProof="0" smtClean="0">
                <a:ln>
                  <a:noFill/>
                </a:ln>
                <a:solidFill>
                  <a:srgbClr val="0032A0"/>
                </a:solidFill>
                <a:effectLst/>
                <a:uLnTx/>
                <a:uFillTx/>
                <a:latin typeface="Avenir Next LT Pro Light" panose="020B0304020202020204" pitchFamily="34" charset="0"/>
                <a:ea typeface="Yu Gothic" panose="020B0400000000000000"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endParaRPr>
          </a:p>
        </p:txBody>
      </p:sp>
    </p:spTree>
    <p:extLst>
      <p:ext uri="{BB962C8B-B14F-4D97-AF65-F5344CB8AC3E}">
        <p14:creationId xmlns:p14="http://schemas.microsoft.com/office/powerpoint/2010/main" val="647848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74725" y="1044575"/>
            <a:ext cx="5124450" cy="2882900"/>
          </a:xfrm>
        </p:spPr>
      </p:sp>
      <p:sp>
        <p:nvSpPr>
          <p:cNvPr id="3" name="Notizenplatzhalter 2"/>
          <p:cNvSpPr>
            <a:spLocks noGrp="1"/>
          </p:cNvSpPr>
          <p:nvPr>
            <p:ph type="body" idx="1"/>
          </p:nvPr>
        </p:nvSpPr>
        <p:spPr/>
        <p:txBody>
          <a:bodyPr/>
          <a:lstStyle/>
          <a:p>
            <a:r>
              <a:rPr lang="en-US"/>
              <a:t>Explain the difference between the AtopiControl Lotion and the Balm</a:t>
            </a:r>
          </a:p>
          <a:p>
            <a:r>
              <a:rPr lang="en-US"/>
              <a:t>Participants should be able to test.</a:t>
            </a:r>
          </a:p>
          <a:p>
            <a:endParaRPr lang="en-US"/>
          </a:p>
          <a:p>
            <a:r>
              <a:rPr lang="en-US"/>
              <a:t>Key message: Lotion is not always appreciated due to greasiness and smell. </a:t>
            </a:r>
          </a:p>
          <a:p>
            <a:r>
              <a:rPr lang="en-US"/>
              <a:t>Balm formula indeed offers alternative values in regards to texture, greasiness and smell. </a:t>
            </a:r>
          </a:p>
          <a:p>
            <a:r>
              <a:rPr lang="en-US"/>
              <a:t>The Balm is oil “trapped” in water and the lotion is the other way round (water “trapped” in oil) –&gt; explains differences in textures</a:t>
            </a:r>
          </a:p>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3FE34-FC1C-474F-B270-F35C4ED29990}" type="slidenum">
              <a:rPr kumimoji="0" lang="en-US" sz="800" b="1" i="0" u="none" strike="noStrike" kern="1200" cap="none" spc="0" normalizeH="0" baseline="0" noProof="0" smtClean="0">
                <a:ln>
                  <a:noFill/>
                </a:ln>
                <a:solidFill>
                  <a:srgbClr val="00136F"/>
                </a:solidFill>
                <a:effectLst/>
                <a:uLnTx/>
                <a:uFillTx/>
                <a:latin typeface="Yu Gothic" panose="020B0400000000000000" pitchFamily="34" charset="-128"/>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1" i="0" u="none" strike="noStrike" kern="1200" cap="none" spc="0" normalizeH="0" baseline="0" noProof="0">
              <a:ln>
                <a:noFill/>
              </a:ln>
              <a:solidFill>
                <a:srgbClr val="00136F"/>
              </a:solidFill>
              <a:effectLst/>
              <a:uLnTx/>
              <a:uFillTx/>
              <a:latin typeface="Yu Gothic" panose="020B0400000000000000" pitchFamily="34" charset="-128"/>
              <a:ea typeface="Yu Gothic" panose="020B0400000000000000" pitchFamily="34" charset="-128"/>
              <a:cs typeface="+mn-cs"/>
            </a:endParaRPr>
          </a:p>
        </p:txBody>
      </p:sp>
    </p:spTree>
    <p:extLst>
      <p:ext uri="{BB962C8B-B14F-4D97-AF65-F5344CB8AC3E}">
        <p14:creationId xmlns:p14="http://schemas.microsoft.com/office/powerpoint/2010/main" val="1946135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exam the patient for joint involvement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5E1F1-6525-0B48-871D-0A80E43172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426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with all systemic therapies used in children - control or clear the disease, maintain stability for several months, and then taper to the lowest effective dose and, ultimately, transition off</a:t>
            </a:r>
          </a:p>
          <a:p>
            <a:r>
              <a:rPr lang="en-US"/>
              <a:t>systemic therapies if possible</a:t>
            </a:r>
            <a:endParaRPr lang="en-ZA"/>
          </a:p>
        </p:txBody>
      </p:sp>
      <p:sp>
        <p:nvSpPr>
          <p:cNvPr id="4" name="Slide Number Placeholder 3"/>
          <p:cNvSpPr>
            <a:spLocks noGrp="1"/>
          </p:cNvSpPr>
          <p:nvPr>
            <p:ph type="sldNum" sz="quarter" idx="5"/>
          </p:nvPr>
        </p:nvSpPr>
        <p:spPr/>
        <p:txBody>
          <a:bodyPr/>
          <a:lstStyle/>
          <a:p>
            <a:pPr>
              <a:defRPr/>
            </a:pPr>
            <a:fld id="{A3CA5D78-2502-4925-94F6-F1528E46E8EB}" type="slidenum">
              <a:rPr lang="en-ZA" smtClean="0"/>
              <a:pPr>
                <a:defRPr/>
              </a:pPr>
              <a:t>36</a:t>
            </a:fld>
            <a:endParaRPr lang="en-ZA"/>
          </a:p>
        </p:txBody>
      </p:sp>
    </p:spTree>
    <p:extLst>
      <p:ext uri="{BB962C8B-B14F-4D97-AF65-F5344CB8AC3E}">
        <p14:creationId xmlns:p14="http://schemas.microsoft.com/office/powerpoint/2010/main" val="4118201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9963" y="1141413"/>
            <a:ext cx="5124450" cy="2882900"/>
          </a:xfrm>
        </p:spPr>
      </p:sp>
      <p:sp>
        <p:nvSpPr>
          <p:cNvPr id="3" name="Notes Placeholder 2"/>
          <p:cNvSpPr>
            <a:spLocks noGrp="1"/>
          </p:cNvSpPr>
          <p:nvPr>
            <p:ph type="body" idx="1"/>
          </p:nvPr>
        </p:nvSpPr>
        <p:spPr/>
        <p:txBody>
          <a:bodyPr/>
          <a:lstStyle/>
          <a:p>
            <a:r>
              <a:rPr lang="aa-ET"/>
              <a:t>Xerosis cutis is the medical term for abnormally dry skin. This name comes from the Greek word “xero,” which means dry. Dry skin is common, especially in older adults. It's usually a minor and temporary problem, but it may cause discomfort. Your skin needs moisture to stay smooth.</a:t>
            </a:r>
            <a:endParaRPr lang="de-DE"/>
          </a:p>
          <a:p>
            <a:r>
              <a:rPr lang="en-US"/>
              <a:t>DEFINITION OF XEROSIS</a:t>
            </a:r>
          </a:p>
          <a:p>
            <a:r>
              <a:rPr lang="en-US"/>
              <a:t>Xerosis Cutis (synonym: dry skin, xerosis, xeroderma) is a skin condition poor</a:t>
            </a:r>
          </a:p>
          <a:p>
            <a:r>
              <a:rPr lang="en-US"/>
              <a:t>in hydrolipids, which is characterized by a reduced quantity and/or quality of</a:t>
            </a:r>
          </a:p>
          <a:p>
            <a:r>
              <a:rPr lang="en-US"/>
              <a:t>lipids and/or hydrophilic substances (the so-called Natural Moisturizing Factor).</a:t>
            </a:r>
          </a:p>
          <a:p>
            <a:r>
              <a:rPr lang="en-US"/>
              <a:t>FREQUENCY</a:t>
            </a:r>
          </a:p>
          <a:p>
            <a:r>
              <a:rPr lang="en-US"/>
              <a:t>Xerosis Cutis is one of the most frequent findings in dermatological and general</a:t>
            </a:r>
          </a:p>
          <a:p>
            <a:r>
              <a:rPr lang="en-US"/>
              <a:t>medical practice with an estimated prevalence of at least approx. 10 million</a:t>
            </a:r>
          </a:p>
          <a:p>
            <a:r>
              <a:rPr lang="en-US"/>
              <a:t>patients per year in Germany.</a:t>
            </a:r>
          </a:p>
          <a:p>
            <a:r>
              <a:rPr lang="en-US"/>
              <a:t>CAUSES OF XEROSIS</a:t>
            </a:r>
          </a:p>
          <a:p>
            <a:r>
              <a:rPr lang="en-US"/>
              <a:t>Xerosis Cutis is a disorder of the natural barrier function and/or a lack of moisturizing</a:t>
            </a:r>
          </a:p>
          <a:p>
            <a:r>
              <a:rPr lang="en-US"/>
              <a:t>factors of the skin, which lead to a reduced hydration of the skin.</a:t>
            </a:r>
          </a:p>
          <a:p>
            <a:r>
              <a:rPr lang="en-US"/>
              <a:t>Xerosis Cutis is basically a clinical diagnosis. Triggers and/or underlying diseases</a:t>
            </a:r>
          </a:p>
          <a:p>
            <a:r>
              <a:rPr lang="en-US"/>
              <a:t>must be identified and specifically treated. (100 % consensus)</a:t>
            </a:r>
          </a:p>
          <a:p>
            <a:endParaRPr lang="en-US"/>
          </a:p>
          <a:p>
            <a:r>
              <a:rPr lang="en-US"/>
              <a:t>Two key deficiencies in the skin have been shown to contribute to Xerosis:</a:t>
            </a:r>
          </a:p>
          <a:p>
            <a:r>
              <a:rPr lang="en-US"/>
              <a:t>A deficiency in skin barrier lipids</a:t>
            </a:r>
            <a:br>
              <a:rPr lang="en-US"/>
            </a:br>
            <a:r>
              <a:rPr lang="en-US"/>
              <a:t>The cells in the horny layer are bound together by epidermal lipids. These lipids are essential for healthy skin: they create its protective barrier and bind in moisture. When lipids are missing, skin can become dry and may feel tight and rough.</a:t>
            </a:r>
          </a:p>
          <a:p>
            <a:r>
              <a:rPr lang="en-US"/>
              <a:t>A deficiency of Natural Moisturising Factors (NMFs)</a:t>
            </a:r>
            <a:br>
              <a:rPr lang="en-US"/>
            </a:br>
            <a:r>
              <a:rPr lang="en-US"/>
              <a:t>Skin contains several other natural moisturising factors (NMFs) in addition to Urea. These are Lactate, PCA, salts and sugars. Like Urea, these NMFs attract moisture and bind it into the stratum corneum, or upper layer of the skin, preventing it from becoming dry, scaly and damaged.</a:t>
            </a:r>
          </a:p>
          <a:p>
            <a:endParaRPr lang="en-US"/>
          </a:p>
          <a:p>
            <a:endParaRPr lang="de-DE"/>
          </a:p>
          <a:p>
            <a:endParaRPr lang="en-ZA"/>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rPr>
              <a:t>Page </a:t>
            </a:r>
            <a:fld id="{C0069AEE-D70F-4F66-B615-13FB9818742B}" type="slidenum">
              <a:rPr kumimoji="0" lang="de-DE"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endParaRPr>
          </a:p>
        </p:txBody>
      </p:sp>
    </p:spTree>
    <p:extLst>
      <p:ext uri="{BB962C8B-B14F-4D97-AF65-F5344CB8AC3E}">
        <p14:creationId xmlns:p14="http://schemas.microsoft.com/office/powerpoint/2010/main" val="56764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D3BB9AA4-C2FB-4131-AA7D-55844717B503}" type="slidenum">
              <a:rPr lang="en-ZA" smtClean="0"/>
              <a:t>6</a:t>
            </a:fld>
            <a:endParaRPr lang="en-ZA"/>
          </a:p>
        </p:txBody>
      </p:sp>
    </p:spTree>
    <p:extLst>
      <p:ext uri="{BB962C8B-B14F-4D97-AF65-F5344CB8AC3E}">
        <p14:creationId xmlns:p14="http://schemas.microsoft.com/office/powerpoint/2010/main" val="2275570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1"/>
              <a:t>How Gluco-glycerol stimulates the Aquaporin network</a:t>
            </a:r>
          </a:p>
          <a:p>
            <a:r>
              <a:rPr lang="en-US"/>
              <a:t>Gluco-glycerol (also known as Glyceryl Glucoside) is a nature-identical combination of glycerol and glucose. Used by blue-green algae to ensure their survival for 3.5 billion years, Gluco-glycerol has been proven to stimulate the creation of Aquaporin 3 (AQP3) in human skin cells, thus increasing the number of aquaporins. Aquaporins control water transfer into and out of the cells. The more AQP3’s there are, the better the distribution of moisture within the deeper layers of skin.</a:t>
            </a:r>
            <a:br>
              <a:rPr lang="en-US"/>
            </a:br>
            <a:r>
              <a:rPr lang="en-US"/>
              <a:t>By stimulating skin’s own water system, Gluco-glycerol helps to moisture skin and improve its barrier function.</a:t>
            </a:r>
            <a:endParaRPr lang="en-US">
              <a:effectLst/>
            </a:endParaRPr>
          </a:p>
        </p:txBody>
      </p:sp>
      <p:sp>
        <p:nvSpPr>
          <p:cNvPr id="3" name="Folienbildplatzhalter 2"/>
          <p:cNvSpPr>
            <a:spLocks noGrp="1" noRot="1" noChangeAspect="1"/>
          </p:cNvSpPr>
          <p:nvPr>
            <p:ph type="sldImg"/>
          </p:nvPr>
        </p:nvSpPr>
        <p:spPr>
          <a:xfrm>
            <a:off x="969963" y="1141413"/>
            <a:ext cx="5124450" cy="2882900"/>
          </a:xfrm>
        </p:spPr>
      </p:sp>
    </p:spTree>
    <p:extLst>
      <p:ext uri="{BB962C8B-B14F-4D97-AF65-F5344CB8AC3E}">
        <p14:creationId xmlns:p14="http://schemas.microsoft.com/office/powerpoint/2010/main" val="3923198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9963" y="1141413"/>
            <a:ext cx="5124450" cy="28829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rPr>
              <a:t>Page </a:t>
            </a:r>
            <a:fld id="{C0069AEE-D70F-4F66-B615-13FB9818742B}" type="slidenum">
              <a:rPr kumimoji="0" lang="de-DE" sz="800" b="0" i="0" u="none" strike="noStrike" kern="1200" cap="none" spc="0" normalizeH="0" baseline="0" noProof="0" smtClean="0">
                <a:ln>
                  <a:noFill/>
                </a:ln>
                <a:solidFill>
                  <a:srgbClr val="0032A0"/>
                </a:solidFill>
                <a:effectLst/>
                <a:uLnTx/>
                <a:uFillTx/>
                <a:latin typeface="Avenir Next LT Pro Light" panose="020B0304020202020204" pitchFamily="34" charset="0"/>
                <a:ea typeface="Yu Gothic" panose="020B0400000000000000"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endParaRPr>
          </a:p>
        </p:txBody>
      </p:sp>
    </p:spTree>
    <p:extLst>
      <p:ext uri="{BB962C8B-B14F-4D97-AF65-F5344CB8AC3E}">
        <p14:creationId xmlns:p14="http://schemas.microsoft.com/office/powerpoint/2010/main" val="312052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dirty="0">
                <a:solidFill>
                  <a:srgbClr val="FFFFFF"/>
                </a:solidFill>
              </a:rPr>
              <a:t>Acute self-limited erythematous, squamous exanthem with classical clinical pattern.</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dirty="0">
                <a:solidFill>
                  <a:srgbClr val="FFFFFF"/>
                </a:solidFill>
              </a:rPr>
              <a:t>After 1–2weeks, typical rash with fine scale, often arranged along skin folds creating Christmas tree pattern on back, Typically not found on face or distal extremities</a:t>
            </a:r>
          </a:p>
          <a:p>
            <a:endParaRPr lang="en-ZA" dirty="0"/>
          </a:p>
        </p:txBody>
      </p:sp>
      <p:sp>
        <p:nvSpPr>
          <p:cNvPr id="4" name="Slide Number Placeholder 3"/>
          <p:cNvSpPr>
            <a:spLocks noGrp="1"/>
          </p:cNvSpPr>
          <p:nvPr>
            <p:ph type="sldNum" sz="quarter" idx="10"/>
          </p:nvPr>
        </p:nvSpPr>
        <p:spPr/>
        <p:txBody>
          <a:bodyPr/>
          <a:lstStyle/>
          <a:p>
            <a:fld id="{700FC148-4267-4705-AB37-F13F10E8B7A5}" type="slidenum">
              <a:rPr lang="en-ZA" smtClean="0"/>
              <a:pPr/>
              <a:t>41</a:t>
            </a:fld>
            <a:endParaRPr lang="en-Z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74725" y="1044575"/>
            <a:ext cx="5124450" cy="2882900"/>
          </a:xfrm>
        </p:spPr>
      </p:sp>
      <p:sp>
        <p:nvSpPr>
          <p:cNvPr id="3" name="Notizenplatzhalter 2"/>
          <p:cNvSpPr>
            <a:spLocks noGrp="1"/>
          </p:cNvSpPr>
          <p:nvPr>
            <p:ph type="body" idx="1"/>
          </p:nvPr>
        </p:nvSpPr>
        <p:spPr/>
        <p:txBody>
          <a:bodyPr/>
          <a:lstStyle/>
          <a:p>
            <a:r>
              <a:rPr lang="en-US"/>
              <a:t>Explain the difference between the AtopiControl Lotion and the Balm</a:t>
            </a:r>
          </a:p>
          <a:p>
            <a:r>
              <a:rPr lang="en-US"/>
              <a:t>Participants should be able to test.</a:t>
            </a:r>
          </a:p>
          <a:p>
            <a:endParaRPr lang="en-US"/>
          </a:p>
          <a:p>
            <a:r>
              <a:rPr lang="en-US"/>
              <a:t>Key message: Lotion is not always appreciated due to greasiness and smell. </a:t>
            </a:r>
          </a:p>
          <a:p>
            <a:r>
              <a:rPr lang="en-US"/>
              <a:t>Balm formula indeed offers alternative values in regards to texture, greasiness and smell. </a:t>
            </a:r>
          </a:p>
          <a:p>
            <a:r>
              <a:rPr lang="en-US"/>
              <a:t>The Balm is oil “trapped” in water and the lotion is the other way round (water “trapped” in oil) –&gt; explains differences in textures</a:t>
            </a:r>
          </a:p>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3FE34-FC1C-474F-B270-F35C4ED29990}" type="slidenum">
              <a:rPr kumimoji="0" lang="en-US" sz="800" b="1" i="0" u="none" strike="noStrike" kern="1200" cap="none" spc="0" normalizeH="0" baseline="0" noProof="0" smtClean="0">
                <a:ln>
                  <a:noFill/>
                </a:ln>
                <a:solidFill>
                  <a:srgbClr val="00136F"/>
                </a:solidFill>
                <a:effectLst/>
                <a:uLnTx/>
                <a:uFillTx/>
                <a:latin typeface="Yu Gothic" panose="020B0400000000000000" pitchFamily="34" charset="-128"/>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800" b="1" i="0" u="none" strike="noStrike" kern="1200" cap="none" spc="0" normalizeH="0" baseline="0" noProof="0">
              <a:ln>
                <a:noFill/>
              </a:ln>
              <a:solidFill>
                <a:srgbClr val="00136F"/>
              </a:solidFill>
              <a:effectLst/>
              <a:uLnTx/>
              <a:uFillTx/>
              <a:latin typeface="Yu Gothic" panose="020B0400000000000000" pitchFamily="34" charset="-128"/>
              <a:ea typeface="Yu Gothic" panose="020B0400000000000000" pitchFamily="34" charset="-128"/>
              <a:cs typeface="+mn-cs"/>
            </a:endParaRPr>
          </a:p>
        </p:txBody>
      </p:sp>
    </p:spTree>
    <p:extLst>
      <p:ext uri="{BB962C8B-B14F-4D97-AF65-F5344CB8AC3E}">
        <p14:creationId xmlns:p14="http://schemas.microsoft.com/office/powerpoint/2010/main" val="2078914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ZA"/>
          </a:p>
        </p:txBody>
      </p:sp>
      <p:sp>
        <p:nvSpPr>
          <p:cNvPr id="4" name="Slide Number Placeholder 3"/>
          <p:cNvSpPr>
            <a:spLocks noGrp="1"/>
          </p:cNvSpPr>
          <p:nvPr>
            <p:ph type="sldNum" sz="quarter" idx="10"/>
          </p:nvPr>
        </p:nvSpPr>
        <p:spPr/>
        <p:txBody>
          <a:bodyPr/>
          <a:lstStyle/>
          <a:p>
            <a:fld id="{700FC148-4267-4705-AB37-F13F10E8B7A5}" type="slidenum">
              <a:rPr lang="en-ZA" smtClean="0">
                <a:solidFill>
                  <a:prstClr val="black"/>
                </a:solidFill>
                <a:latin typeface="Calibri"/>
              </a:rPr>
              <a:pPr/>
              <a:t>43</a:t>
            </a:fld>
            <a:endParaRPr lang="en-ZA">
              <a:solidFill>
                <a:prstClr val="black"/>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74725" y="1044575"/>
            <a:ext cx="5124450" cy="2882900"/>
          </a:xfrm>
        </p:spPr>
      </p:sp>
      <p:sp>
        <p:nvSpPr>
          <p:cNvPr id="3" name="Notizenplatzhalter 2"/>
          <p:cNvSpPr>
            <a:spLocks noGrp="1"/>
          </p:cNvSpPr>
          <p:nvPr>
            <p:ph type="body" idx="1"/>
          </p:nvPr>
        </p:nvSpPr>
        <p:spPr/>
        <p:txBody>
          <a:bodyPr/>
          <a:lstStyle/>
          <a:p>
            <a:r>
              <a:rPr lang="en-US"/>
              <a:t>Explain the difference between the AtopiControl Lotion and the Balm</a:t>
            </a:r>
          </a:p>
          <a:p>
            <a:r>
              <a:rPr lang="en-US"/>
              <a:t>Participants should be able to test.</a:t>
            </a:r>
          </a:p>
          <a:p>
            <a:endParaRPr lang="en-US"/>
          </a:p>
          <a:p>
            <a:r>
              <a:rPr lang="en-US"/>
              <a:t>Key message: Lotion is not always appreciated due to greasiness and smell. </a:t>
            </a:r>
          </a:p>
          <a:p>
            <a:r>
              <a:rPr lang="en-US"/>
              <a:t>Balm formula indeed offers alternative values in regards to texture, greasiness and smell. </a:t>
            </a:r>
          </a:p>
          <a:p>
            <a:r>
              <a:rPr lang="en-US"/>
              <a:t>The Balm is oil “trapped” in water and the lotion is the other way round (water “trapped” in oil) –&gt; explains differences in textures</a:t>
            </a:r>
          </a:p>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3FE34-FC1C-474F-B270-F35C4ED29990}" type="slidenum">
              <a:rPr kumimoji="0" lang="en-US" sz="800" b="1" i="0" u="none" strike="noStrike" kern="1200" cap="none" spc="0" normalizeH="0" baseline="0" noProof="0" smtClean="0">
                <a:ln>
                  <a:noFill/>
                </a:ln>
                <a:solidFill>
                  <a:srgbClr val="00136F"/>
                </a:solidFill>
                <a:effectLst/>
                <a:uLnTx/>
                <a:uFillTx/>
                <a:latin typeface="Yu Gothic" panose="020B0400000000000000" pitchFamily="34" charset="-128"/>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800" b="1" i="0" u="none" strike="noStrike" kern="1200" cap="none" spc="0" normalizeH="0" baseline="0" noProof="0">
              <a:ln>
                <a:noFill/>
              </a:ln>
              <a:solidFill>
                <a:srgbClr val="00136F"/>
              </a:solidFill>
              <a:effectLst/>
              <a:uLnTx/>
              <a:uFillTx/>
              <a:latin typeface="Yu Gothic" panose="020B0400000000000000" pitchFamily="34" charset="-128"/>
              <a:ea typeface="Yu Gothic" panose="020B0400000000000000" pitchFamily="34" charset="-128"/>
              <a:cs typeface="+mn-cs"/>
            </a:endParaRPr>
          </a:p>
        </p:txBody>
      </p:sp>
    </p:spTree>
    <p:extLst>
      <p:ext uri="{BB962C8B-B14F-4D97-AF65-F5344CB8AC3E}">
        <p14:creationId xmlns:p14="http://schemas.microsoft.com/office/powerpoint/2010/main" val="1758083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BB9AA4-C2FB-4131-AA7D-55844717B503}" type="slidenum">
              <a:rPr lang="en-ZA" smtClean="0"/>
              <a:t>46</a:t>
            </a:fld>
            <a:endParaRPr lang="en-ZA"/>
          </a:p>
        </p:txBody>
      </p:sp>
    </p:spTree>
    <p:extLst>
      <p:ext uri="{BB962C8B-B14F-4D97-AF65-F5344CB8AC3E}">
        <p14:creationId xmlns:p14="http://schemas.microsoft.com/office/powerpoint/2010/main" val="3282256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9963" y="1141413"/>
            <a:ext cx="5124450" cy="28829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rPr>
              <a:t>Page </a:t>
            </a:r>
            <a:fld id="{C0069AEE-D70F-4F66-B615-13FB9818742B}" type="slidenum">
              <a:rPr kumimoji="0" lang="de-DE" sz="800" b="0" i="0" u="none" strike="noStrike" kern="1200" cap="none" spc="0" normalizeH="0" baseline="0" noProof="0" smtClean="0">
                <a:ln>
                  <a:noFill/>
                </a:ln>
                <a:solidFill>
                  <a:srgbClr val="0032A0"/>
                </a:solidFill>
                <a:effectLst/>
                <a:uLnTx/>
                <a:uFillTx/>
                <a:latin typeface="Avenir Next LT Pro Light" panose="020B0304020202020204" pitchFamily="34" charset="0"/>
                <a:ea typeface="Yu Gothic" panose="020B0400000000000000"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endParaRPr>
          </a:p>
        </p:txBody>
      </p:sp>
    </p:spTree>
    <p:extLst>
      <p:ext uri="{BB962C8B-B14F-4D97-AF65-F5344CB8AC3E}">
        <p14:creationId xmlns:p14="http://schemas.microsoft.com/office/powerpoint/2010/main" val="1936480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D3BB9AA4-C2FB-4131-AA7D-55844717B503}" type="slidenum">
              <a:rPr lang="en-ZA" smtClean="0"/>
              <a:t>50</a:t>
            </a:fld>
            <a:endParaRPr lang="en-ZA"/>
          </a:p>
        </p:txBody>
      </p:sp>
    </p:spTree>
    <p:extLst>
      <p:ext uri="{BB962C8B-B14F-4D97-AF65-F5344CB8AC3E}">
        <p14:creationId xmlns:p14="http://schemas.microsoft.com/office/powerpoint/2010/main" val="1941102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Omega hydroxy acids (</a:t>
            </a:r>
            <a:r>
              <a:rPr lang="el-GR"/>
              <a:t>ω-</a:t>
            </a:r>
            <a:r>
              <a:rPr lang="en-ZA"/>
              <a:t>hydroxy acids)</a:t>
            </a:r>
          </a:p>
          <a:p>
            <a:endParaRPr lang="en-ZA"/>
          </a:p>
        </p:txBody>
      </p:sp>
      <p:sp>
        <p:nvSpPr>
          <p:cNvPr id="4" name="Slide Number Placeholder 3"/>
          <p:cNvSpPr>
            <a:spLocks noGrp="1"/>
          </p:cNvSpPr>
          <p:nvPr>
            <p:ph type="sldNum" sz="quarter" idx="5"/>
          </p:nvPr>
        </p:nvSpPr>
        <p:spPr/>
        <p:txBody>
          <a:bodyPr/>
          <a:lstStyle/>
          <a:p>
            <a:fld id="{D3BB9AA4-C2FB-4131-AA7D-55844717B503}" type="slidenum">
              <a:rPr lang="en-ZA" smtClean="0"/>
              <a:t>9</a:t>
            </a:fld>
            <a:endParaRPr lang="en-ZA"/>
          </a:p>
        </p:txBody>
      </p:sp>
    </p:spTree>
    <p:extLst>
      <p:ext uri="{BB962C8B-B14F-4D97-AF65-F5344CB8AC3E}">
        <p14:creationId xmlns:p14="http://schemas.microsoft.com/office/powerpoint/2010/main" val="43303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D3BB9AA4-C2FB-4131-AA7D-55844717B503}" type="slidenum">
              <a:rPr lang="en-ZA" smtClean="0"/>
              <a:t>11</a:t>
            </a:fld>
            <a:endParaRPr lang="en-ZA"/>
          </a:p>
        </p:txBody>
      </p:sp>
    </p:spTree>
    <p:extLst>
      <p:ext uri="{BB962C8B-B14F-4D97-AF65-F5344CB8AC3E}">
        <p14:creationId xmlns:p14="http://schemas.microsoft.com/office/powerpoint/2010/main" val="341787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9963" y="1141413"/>
            <a:ext cx="5124450" cy="2882900"/>
          </a:xfrm>
        </p:spPr>
      </p:sp>
      <p:sp>
        <p:nvSpPr>
          <p:cNvPr id="3" name="Notes Placeholder 2"/>
          <p:cNvSpPr>
            <a:spLocks noGrp="1"/>
          </p:cNvSpPr>
          <p:nvPr>
            <p:ph type="body" idx="1"/>
          </p:nvPr>
        </p:nvSpPr>
        <p:spPr/>
        <p:txBody>
          <a:bodyPr/>
          <a:lstStyle/>
          <a:p>
            <a:r>
              <a:rPr lang="en-US" sz="1200" b="0" i="0" u="none" strike="noStrike" kern="1200" baseline="0">
                <a:solidFill>
                  <a:schemeClr val="tx1"/>
                </a:solidFill>
              </a:rPr>
              <a:t>Eucerin Aquaphor is clinically proven to repair dry, cracked and irritated skin and accelerate skin regeneration. When the skin is protected, it can regenerate itself more efficiently. Eucerin Aquaphor is suitable for use on babies and ideal for targeted body and face areas: </a:t>
            </a:r>
            <a:endParaRPr lang="en-US"/>
          </a:p>
          <a:p>
            <a:r>
              <a:rPr lang="en-US"/>
              <a:t>Aquaphor is a true multitasker.</a:t>
            </a:r>
          </a:p>
          <a:p>
            <a:r>
              <a:rPr lang="en-US"/>
              <a:t>Go through the different topics step by step.</a:t>
            </a: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rPr>
              <a:t>Page </a:t>
            </a:r>
            <a:fld id="{C0069AEE-D70F-4F66-B615-13FB9818742B}" type="slidenum">
              <a:rPr kumimoji="0" lang="de-DE" sz="800" b="0" i="0" u="none" strike="noStrike" kern="1200" cap="none" spc="0" normalizeH="0" baseline="0" noProof="0" smtClean="0">
                <a:ln>
                  <a:noFill/>
                </a:ln>
                <a:solidFill>
                  <a:srgbClr val="0032A0"/>
                </a:solidFill>
                <a:effectLst/>
                <a:uLnTx/>
                <a:uFillTx/>
                <a:latin typeface="Avenir Next LT Pro Light" panose="020B0304020202020204" pitchFamily="34" charset="0"/>
                <a:ea typeface="Yu Gothic" panose="020B0400000000000000"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endParaRPr>
          </a:p>
        </p:txBody>
      </p:sp>
    </p:spTree>
    <p:extLst>
      <p:ext uri="{BB962C8B-B14F-4D97-AF65-F5344CB8AC3E}">
        <p14:creationId xmlns:p14="http://schemas.microsoft.com/office/powerpoint/2010/main" val="3993074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5E1F1-6525-0B48-871D-0A80E43172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4028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9963" y="1141413"/>
            <a:ext cx="5124450" cy="2882900"/>
          </a:xfrm>
        </p:spPr>
      </p:sp>
      <p:sp>
        <p:nvSpPr>
          <p:cNvPr id="3" name="Notes Placeholder 2"/>
          <p:cNvSpPr>
            <a:spLocks noGrp="1"/>
          </p:cNvSpPr>
          <p:nvPr>
            <p:ph type="body" idx="1"/>
          </p:nvPr>
        </p:nvSpPr>
        <p:spPr/>
        <p:txBody>
          <a:bodyPr/>
          <a:lstStyle/>
          <a:p>
            <a:pPr lvl="0"/>
            <a:r>
              <a:rPr lang="en-GB"/>
              <a:t>The basic therapy for xerosis cutis should improve hydration of the skin, compensate for a deficiency in barrier lipids and improve the barrier function of the skin. A combination of hydrophilic and lipophilic components is therefore to be preferred (100% consensus).</a:t>
            </a:r>
            <a:endParaRPr lang="de-DE"/>
          </a:p>
          <a:p>
            <a:pPr lvl="0"/>
            <a:r>
              <a:rPr lang="en-GB"/>
              <a:t>Based on the present scientific data, urea (syn. carbamide) is the gold standard for the therapy of xerosis cutis. Urea not only effectively hydrates the skin, but it also improves the barrier function, the skin’s own immunity and hydrating mechanisms. It increases the penetration of active substances into the skin, relieves itching and – at higher concentrations – is keratolytic.</a:t>
            </a:r>
            <a:endParaRPr lang="de-DE"/>
          </a:p>
          <a:p>
            <a:pPr lvl="0"/>
            <a:r>
              <a:rPr lang="en-GB"/>
              <a:t>In combination with ceramides and NMF, the hydrating efficacy of urea is superior to a pure foundation or an external preparation that contains only urea.</a:t>
            </a:r>
            <a:endParaRPr lang="de-DE"/>
          </a:p>
          <a:p>
            <a:pPr lvl="0"/>
            <a:endParaRPr lang="de-DE"/>
          </a:p>
          <a:p>
            <a:pPr lvl="0"/>
            <a:r>
              <a:rPr lang="de-DE"/>
              <a:t>UREA IS THE GOLD STANDARD FOR XEROSIS THERAPY</a:t>
            </a:r>
          </a:p>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rPr>
              <a:t>Page </a:t>
            </a:r>
            <a:fld id="{C0069AEE-D70F-4F66-B615-13FB9818742B}" type="slidenum">
              <a:rPr kumimoji="0" lang="de-DE" sz="800" b="0" i="0" u="none" strike="noStrike" kern="1200" cap="none" spc="0" normalizeH="0" baseline="0" noProof="0" smtClean="0">
                <a:ln>
                  <a:noFill/>
                </a:ln>
                <a:solidFill>
                  <a:srgbClr val="0032A0"/>
                </a:solidFill>
                <a:effectLst/>
                <a:uLnTx/>
                <a:uFillTx/>
                <a:latin typeface="Avenir Next LT Pro Light" panose="020B0304020202020204" pitchFamily="34" charset="0"/>
                <a:ea typeface="Yu Gothic" panose="020B0400000000000000"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endParaRPr>
          </a:p>
        </p:txBody>
      </p:sp>
    </p:spTree>
    <p:extLst>
      <p:ext uri="{BB962C8B-B14F-4D97-AF65-F5344CB8AC3E}">
        <p14:creationId xmlns:p14="http://schemas.microsoft.com/office/powerpoint/2010/main" val="2652799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9963" y="1141413"/>
            <a:ext cx="5124450" cy="2882900"/>
          </a:xfrm>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rPr>
              <a:t>Page </a:t>
            </a:r>
            <a:fld id="{C0069AEE-D70F-4F66-B615-13FB9818742B}" type="slidenum">
              <a:rPr kumimoji="0" lang="de-DE" sz="800" b="0" i="0" u="none" strike="noStrike" kern="1200" cap="none" spc="0" normalizeH="0" baseline="0" noProof="0" smtClean="0">
                <a:ln>
                  <a:noFill/>
                </a:ln>
                <a:solidFill>
                  <a:srgbClr val="0032A0"/>
                </a:solidFill>
                <a:effectLst/>
                <a:uLnTx/>
                <a:uFillTx/>
                <a:latin typeface="Avenir Next LT Pro Light" panose="020B0304020202020204" pitchFamily="34" charset="0"/>
                <a:ea typeface="Yu Gothic" panose="020B0400000000000000"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srgbClr val="0032A0"/>
              </a:solidFill>
              <a:effectLst/>
              <a:uLnTx/>
              <a:uFillTx/>
              <a:latin typeface="Avenir Next LT Pro Light" panose="020B0304020202020204" pitchFamily="34" charset="0"/>
              <a:ea typeface="Yu Gothic" panose="020B0400000000000000" pitchFamily="34" charset="-128"/>
              <a:cs typeface="+mn-cs"/>
            </a:endParaRPr>
          </a:p>
        </p:txBody>
      </p:sp>
    </p:spTree>
    <p:extLst>
      <p:ext uri="{BB962C8B-B14F-4D97-AF65-F5344CB8AC3E}">
        <p14:creationId xmlns:p14="http://schemas.microsoft.com/office/powerpoint/2010/main" val="773120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69963" y="1141413"/>
            <a:ext cx="5124450" cy="2882900"/>
          </a:xfrm>
        </p:spPr>
      </p:sp>
      <p:sp>
        <p:nvSpPr>
          <p:cNvPr id="3" name="Notizenplatzhalter 2"/>
          <p:cNvSpPr>
            <a:spLocks noGrp="1"/>
          </p:cNvSpPr>
          <p:nvPr>
            <p:ph type="body" idx="1"/>
          </p:nvPr>
        </p:nvSpPr>
        <p:spPr/>
        <p:txBody>
          <a:bodyPr/>
          <a:lstStyle/>
          <a:p>
            <a:r>
              <a:rPr lang="en-US"/>
              <a:t>Explain the difference between the different Urea percentages and products.</a:t>
            </a:r>
          </a:p>
          <a:p>
            <a:endParaRPr lang="en-US"/>
          </a:p>
        </p:txBody>
      </p:sp>
      <p:sp>
        <p:nvSpPr>
          <p:cNvPr id="4" name="Foliennummernplatzhalt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3FE34-FC1C-474F-B270-F35C4ED29990}" type="slidenum">
              <a:rPr kumimoji="0" lang="en-US" sz="800" b="0" i="0" u="none" strike="noStrike" kern="1200" cap="none" spc="0" normalizeH="0" baseline="0" noProof="0">
                <a:ln>
                  <a:noFill/>
                </a:ln>
                <a:solidFill>
                  <a:srgbClr val="69635F"/>
                </a:solidFill>
                <a:effectLst/>
                <a:uLnTx/>
                <a:uFillTx/>
                <a:latin typeface="Avenir Next LT Pro Light" panose="020B0304020202020204" pitchFamily="34" charset="0"/>
                <a:ea typeface="Yu Gothic" panose="020B0400000000000000"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srgbClr val="69635F"/>
              </a:solidFill>
              <a:effectLst/>
              <a:uLnTx/>
              <a:uFillTx/>
              <a:latin typeface="Avenir Next LT Pro Light" panose="020B0304020202020204" pitchFamily="34" charset="0"/>
              <a:ea typeface="Yu Gothic" panose="020B0400000000000000" pitchFamily="34" charset="-128"/>
              <a:cs typeface="+mn-cs"/>
            </a:endParaRPr>
          </a:p>
        </p:txBody>
      </p:sp>
    </p:spTree>
    <p:extLst>
      <p:ext uri="{BB962C8B-B14F-4D97-AF65-F5344CB8AC3E}">
        <p14:creationId xmlns:p14="http://schemas.microsoft.com/office/powerpoint/2010/main" val="315443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8.xml"/><Relationship Id="rId1" Type="http://schemas.openxmlformats.org/officeDocument/2006/relationships/tags" Target="../tags/tag111.xml"/><Relationship Id="rId4" Type="http://schemas.openxmlformats.org/officeDocument/2006/relationships/image" Target="../media/image8.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8.xml"/><Relationship Id="rId1" Type="http://schemas.openxmlformats.org/officeDocument/2006/relationships/tags" Target="../tags/tag112.xml"/><Relationship Id="rId4" Type="http://schemas.openxmlformats.org/officeDocument/2006/relationships/image" Target="../media/image8.emf"/></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10.emf"/><Relationship Id="rId5" Type="http://schemas.openxmlformats.org/officeDocument/2006/relationships/image" Target="../media/image4.emf"/><Relationship Id="rId4" Type="http://schemas.openxmlformats.org/officeDocument/2006/relationships/oleObject" Target="../embeddings/oleObject76.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4.emf"/><Relationship Id="rId4" Type="http://schemas.openxmlformats.org/officeDocument/2006/relationships/oleObject" Target="../embeddings/oleObject77.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9.xml"/><Relationship Id="rId5" Type="http://schemas.openxmlformats.org/officeDocument/2006/relationships/image" Target="../media/image7.jpeg"/><Relationship Id="rId4"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emf"/><Relationship Id="rId4" Type="http://schemas.openxmlformats.org/officeDocument/2006/relationships/oleObject" Target="../embeddings/oleObject6.bin"/></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4.emf"/><Relationship Id="rId5" Type="http://schemas.openxmlformats.org/officeDocument/2006/relationships/oleObject" Target="../embeddings/oleObject7.bin"/><Relationship Id="rId4"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16.xml"/><Relationship Id="rId4" Type="http://schemas.openxmlformats.org/officeDocument/2006/relationships/image" Target="../media/image8.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8.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18.xml"/><Relationship Id="rId4" Type="http://schemas.openxmlformats.org/officeDocument/2006/relationships/image" Target="../media/image8.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8.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8.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8.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8.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8.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8.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4.xml"/><Relationship Id="rId1" Type="http://schemas.openxmlformats.org/officeDocument/2006/relationships/tags" Target="../tags/tag26.xml"/><Relationship Id="rId4" Type="http://schemas.openxmlformats.org/officeDocument/2006/relationships/image" Target="../media/image9.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8.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4.xml"/><Relationship Id="rId1" Type="http://schemas.openxmlformats.org/officeDocument/2006/relationships/tags" Target="../tags/tag28.xml"/><Relationship Id="rId4" Type="http://schemas.openxmlformats.org/officeDocument/2006/relationships/image" Target="../media/image8.emf"/></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0.emf"/><Relationship Id="rId5" Type="http://schemas.openxmlformats.org/officeDocument/2006/relationships/image" Target="../media/image4.emf"/><Relationship Id="rId4" Type="http://schemas.openxmlformats.org/officeDocument/2006/relationships/oleObject" Target="../embeddings/oleObject22.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5.xml"/><Relationship Id="rId1" Type="http://schemas.openxmlformats.org/officeDocument/2006/relationships/tags" Target="../tags/tag33.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4.emf"/><Relationship Id="rId4" Type="http://schemas.openxmlformats.org/officeDocument/2006/relationships/oleObject" Target="../embeddings/oleObject25.bin"/></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5.xml"/><Relationship Id="rId1" Type="http://schemas.openxmlformats.org/officeDocument/2006/relationships/tags" Target="../tags/tag36.xml"/><Relationship Id="rId4" Type="http://schemas.openxmlformats.org/officeDocument/2006/relationships/image" Target="../media/image8.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5.xml"/><Relationship Id="rId1" Type="http://schemas.openxmlformats.org/officeDocument/2006/relationships/tags" Target="../tags/tag37.xml"/><Relationship Id="rId4" Type="http://schemas.openxmlformats.org/officeDocument/2006/relationships/image" Target="../media/image8.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5.xml"/><Relationship Id="rId1" Type="http://schemas.openxmlformats.org/officeDocument/2006/relationships/tags" Target="../tags/tag38.xml"/><Relationship Id="rId4" Type="http://schemas.openxmlformats.org/officeDocument/2006/relationships/image" Target="../media/image8.emf"/></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4.emf"/><Relationship Id="rId4" Type="http://schemas.openxmlformats.org/officeDocument/2006/relationships/oleObject" Target="../embeddings/oleObject29.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4.emf"/><Relationship Id="rId4" Type="http://schemas.openxmlformats.org/officeDocument/2006/relationships/oleObject" Target="../embeddings/oleObject30.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4.emf"/><Relationship Id="rId4" Type="http://schemas.openxmlformats.org/officeDocument/2006/relationships/oleObject" Target="../embeddings/oleObject31.bin"/></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6.xml"/><Relationship Id="rId1" Type="http://schemas.openxmlformats.org/officeDocument/2006/relationships/tags" Target="../tags/tag47.xml"/><Relationship Id="rId4" Type="http://schemas.openxmlformats.org/officeDocument/2006/relationships/image" Target="../media/image4.emf"/></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4.emf"/><Relationship Id="rId4" Type="http://schemas.openxmlformats.org/officeDocument/2006/relationships/oleObject" Target="../embeddings/oleObject34.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6.xml"/><Relationship Id="rId1" Type="http://schemas.openxmlformats.org/officeDocument/2006/relationships/tags" Target="../tags/tag50.xml"/><Relationship Id="rId4" Type="http://schemas.openxmlformats.org/officeDocument/2006/relationships/image" Target="../media/image8.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6.xml"/><Relationship Id="rId1" Type="http://schemas.openxmlformats.org/officeDocument/2006/relationships/tags" Target="../tags/tag51.xml"/><Relationship Id="rId4" Type="http://schemas.openxmlformats.org/officeDocument/2006/relationships/image" Target="../media/image8.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6.xml"/><Relationship Id="rId1" Type="http://schemas.openxmlformats.org/officeDocument/2006/relationships/tags" Target="../tags/tag52.xml"/><Relationship Id="rId4" Type="http://schemas.openxmlformats.org/officeDocument/2006/relationships/image" Target="../media/image8.emf"/></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4.emf"/><Relationship Id="rId4" Type="http://schemas.openxmlformats.org/officeDocument/2006/relationships/oleObject" Target="../embeddings/oleObject38.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4.emf"/><Relationship Id="rId4" Type="http://schemas.openxmlformats.org/officeDocument/2006/relationships/oleObject" Target="../embeddings/oleObject39.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4.emf"/><Relationship Id="rId4" Type="http://schemas.openxmlformats.org/officeDocument/2006/relationships/oleObject" Target="../embeddings/oleObject40.bin"/></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Master" Target="../slideMasters/slideMaster7.xml"/><Relationship Id="rId7" Type="http://schemas.openxmlformats.org/officeDocument/2006/relationships/image" Target="../media/image4.emf"/><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oleObject" Target="../embeddings/oleObject42.bin"/><Relationship Id="rId5" Type="http://schemas.openxmlformats.org/officeDocument/2006/relationships/image" Target="../media/image16.svg"/><Relationship Id="rId4" Type="http://schemas.openxmlformats.org/officeDocument/2006/relationships/image" Target="../media/image15.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Master" Target="../slideMasters/slideMaster7.xml"/><Relationship Id="rId7" Type="http://schemas.openxmlformats.org/officeDocument/2006/relationships/image" Target="../media/image4.emf"/><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oleObject" Target="../embeddings/oleObject43.bin"/><Relationship Id="rId5" Type="http://schemas.openxmlformats.org/officeDocument/2006/relationships/image" Target="../media/image16.svg"/><Relationship Id="rId4" Type="http://schemas.openxmlformats.org/officeDocument/2006/relationships/image" Target="../media/image15.png"/></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18.emf"/><Relationship Id="rId5" Type="http://schemas.openxmlformats.org/officeDocument/2006/relationships/image" Target="../media/image4.emf"/><Relationship Id="rId4" Type="http://schemas.openxmlformats.org/officeDocument/2006/relationships/oleObject" Target="../embeddings/oleObject44.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4.emf"/><Relationship Id="rId4" Type="http://schemas.openxmlformats.org/officeDocument/2006/relationships/oleObject" Target="../embeddings/oleObject45.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4.emf"/><Relationship Id="rId4" Type="http://schemas.openxmlformats.org/officeDocument/2006/relationships/oleObject" Target="../embeddings/oleObject46.bin"/></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7.xml"/><Relationship Id="rId1" Type="http://schemas.openxmlformats.org/officeDocument/2006/relationships/tags" Target="../tags/tag71.xml"/><Relationship Id="rId4" Type="http://schemas.openxmlformats.org/officeDocument/2006/relationships/image" Target="../media/image8.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7.xml"/><Relationship Id="rId1" Type="http://schemas.openxmlformats.org/officeDocument/2006/relationships/tags" Target="../tags/tag72.xml"/><Relationship Id="rId4" Type="http://schemas.openxmlformats.org/officeDocument/2006/relationships/image" Target="../media/image8.emf"/></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4.emf"/><Relationship Id="rId4" Type="http://schemas.openxmlformats.org/officeDocument/2006/relationships/oleObject" Target="../embeddings/oleObject49.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4.emf"/><Relationship Id="rId4" Type="http://schemas.openxmlformats.org/officeDocument/2006/relationships/oleObject" Target="../embeddings/oleObject50.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4.emf"/><Relationship Id="rId4" Type="http://schemas.openxmlformats.org/officeDocument/2006/relationships/oleObject" Target="../embeddings/oleObject51.bin"/></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4.emf"/><Relationship Id="rId4" Type="http://schemas.openxmlformats.org/officeDocument/2006/relationships/oleObject" Target="../embeddings/oleObject52.bin"/></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Master" Target="../slideMasters/slideMaster7.xml"/><Relationship Id="rId7" Type="http://schemas.openxmlformats.org/officeDocument/2006/relationships/image" Target="../media/image15.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3.png"/><Relationship Id="rId5" Type="http://schemas.openxmlformats.org/officeDocument/2006/relationships/image" Target="../media/image4.emf"/><Relationship Id="rId4" Type="http://schemas.openxmlformats.org/officeDocument/2006/relationships/oleObject" Target="../embeddings/oleObject53.bin"/></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Master" Target="../slideMasters/slideMaster7.xml"/><Relationship Id="rId7" Type="http://schemas.microsoft.com/office/2007/relationships/hdphoto" Target="../media/hdphoto2.wdp"/><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9.png"/><Relationship Id="rId5" Type="http://schemas.openxmlformats.org/officeDocument/2006/relationships/image" Target="../media/image4.emf"/><Relationship Id="rId4" Type="http://schemas.openxmlformats.org/officeDocument/2006/relationships/oleObject" Target="../embeddings/oleObject54.bin"/><Relationship Id="rId9" Type="http://schemas.openxmlformats.org/officeDocument/2006/relationships/image" Target="../media/image16.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Master" Target="../slideMasters/slideMaster7.xml"/><Relationship Id="rId7" Type="http://schemas.openxmlformats.org/officeDocument/2006/relationships/image" Target="../media/image4.emf"/><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oleObject" Target="../embeddings/oleObject55.bin"/><Relationship Id="rId5" Type="http://schemas.openxmlformats.org/officeDocument/2006/relationships/image" Target="../media/image16.svg"/><Relationship Id="rId4"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Master" Target="../slideMasters/slideMaster7.xml"/><Relationship Id="rId7" Type="http://schemas.openxmlformats.org/officeDocument/2006/relationships/image" Target="../media/image4.emf"/><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oleObject" Target="../embeddings/oleObject56.bin"/><Relationship Id="rId5" Type="http://schemas.openxmlformats.org/officeDocument/2006/relationships/image" Target="../media/image16.svg"/><Relationship Id="rId4"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20.jpeg"/><Relationship Id="rId5" Type="http://schemas.openxmlformats.org/officeDocument/2006/relationships/image" Target="../media/image4.emf"/><Relationship Id="rId4" Type="http://schemas.openxmlformats.org/officeDocument/2006/relationships/oleObject" Target="../embeddings/oleObject57.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4.emf"/><Relationship Id="rId4" Type="http://schemas.openxmlformats.org/officeDocument/2006/relationships/oleObject" Target="../embeddings/oleObject58.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4.emf"/><Relationship Id="rId4" Type="http://schemas.openxmlformats.org/officeDocument/2006/relationships/oleObject" Target="../embeddings/oleObject59.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4.emf"/><Relationship Id="rId4" Type="http://schemas.openxmlformats.org/officeDocument/2006/relationships/oleObject" Target="../embeddings/oleObject60.bin"/></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7.xml"/></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7.xml"/><Relationship Id="rId1" Type="http://schemas.openxmlformats.org/officeDocument/2006/relationships/tags" Target="../tags/tag98.xml"/><Relationship Id="rId4" Type="http://schemas.openxmlformats.org/officeDocument/2006/relationships/image" Target="../media/image8.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8.xml"/><Relationship Id="rId1" Type="http://schemas.openxmlformats.org/officeDocument/2006/relationships/tags" Target="../tags/tag100.xml"/><Relationship Id="rId4" Type="http://schemas.openxmlformats.org/officeDocument/2006/relationships/image" Target="../media/image8.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8.xml"/><Relationship Id="rId1" Type="http://schemas.openxmlformats.org/officeDocument/2006/relationships/tags" Target="../tags/tag10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8.xml"/><Relationship Id="rId1" Type="http://schemas.openxmlformats.org/officeDocument/2006/relationships/tags" Target="../tags/tag102.xml"/><Relationship Id="rId4" Type="http://schemas.openxmlformats.org/officeDocument/2006/relationships/image" Target="../media/image8.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8.xml"/><Relationship Id="rId1" Type="http://schemas.openxmlformats.org/officeDocument/2006/relationships/tags" Target="../tags/tag103.xml"/><Relationship Id="rId4" Type="http://schemas.openxmlformats.org/officeDocument/2006/relationships/image" Target="../media/image8.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8.xml"/><Relationship Id="rId1" Type="http://schemas.openxmlformats.org/officeDocument/2006/relationships/tags" Target="../tags/tag104.xml"/><Relationship Id="rId4" Type="http://schemas.openxmlformats.org/officeDocument/2006/relationships/image" Target="../media/image8.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8.xml"/><Relationship Id="rId1" Type="http://schemas.openxmlformats.org/officeDocument/2006/relationships/tags" Target="../tags/tag105.xml"/><Relationship Id="rId4" Type="http://schemas.openxmlformats.org/officeDocument/2006/relationships/image" Target="../media/image8.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8.xml"/><Relationship Id="rId1" Type="http://schemas.openxmlformats.org/officeDocument/2006/relationships/tags" Target="../tags/tag106.xml"/><Relationship Id="rId4" Type="http://schemas.openxmlformats.org/officeDocument/2006/relationships/image" Target="../media/image8.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8.xml"/><Relationship Id="rId1" Type="http://schemas.openxmlformats.org/officeDocument/2006/relationships/tags" Target="../tags/tag107.xml"/><Relationship Id="rId4" Type="http://schemas.openxmlformats.org/officeDocument/2006/relationships/image" Target="../media/image8.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8.xml"/><Relationship Id="rId1" Type="http://schemas.openxmlformats.org/officeDocument/2006/relationships/tags" Target="../tags/tag108.xml"/><Relationship Id="rId4" Type="http://schemas.openxmlformats.org/officeDocument/2006/relationships/image" Target="../media/image8.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8.xml"/><Relationship Id="rId1" Type="http://schemas.openxmlformats.org/officeDocument/2006/relationships/tags" Target="../tags/tag109.xml"/><Relationship Id="rId4" Type="http://schemas.openxmlformats.org/officeDocument/2006/relationships/image" Target="../media/image8.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8.xml"/><Relationship Id="rId1" Type="http://schemas.openxmlformats.org/officeDocument/2006/relationships/tags" Target="../tags/tag110.xml"/><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600200" y="2386739"/>
            <a:ext cx="8991596" cy="1645920"/>
          </a:xfrm>
          <a:ln w="38103" cap="sq">
            <a:solidFill>
              <a:srgbClr val="404040"/>
            </a:solidFill>
            <a:prstDash val="solid"/>
            <a:miter/>
          </a:ln>
        </p:spPr>
        <p:txBody>
          <a:bodyPr lIns="274320" rIns="274320"/>
          <a:lstStyle>
            <a:lvl1pPr>
              <a:defRPr sz="3800"/>
            </a:lvl1pPr>
          </a:lstStyle>
          <a:p>
            <a:pPr lvl="0"/>
            <a:r>
              <a:rPr lang="en-GB"/>
              <a:t>Click to edit Master title style</a:t>
            </a:r>
            <a:endParaRPr lang="en-US"/>
          </a:p>
        </p:txBody>
      </p:sp>
      <p:sp>
        <p:nvSpPr>
          <p:cNvPr id="3" name="Subtitle 2"/>
          <p:cNvSpPr txBox="1">
            <a:spLocks noGrp="1"/>
          </p:cNvSpPr>
          <p:nvPr>
            <p:ph type="subTitle" idx="1"/>
          </p:nvPr>
        </p:nvSpPr>
        <p:spPr>
          <a:xfrm>
            <a:off x="2695194" y="4352544"/>
            <a:ext cx="6801608" cy="1239889"/>
          </a:xfrm>
        </p:spPr>
        <p:txBody>
          <a:bodyPr anchorCtr="1"/>
          <a:lstStyle>
            <a:lvl1pPr marL="0" indent="0" algn="ctr">
              <a:buNone/>
              <a:defRPr sz="2000">
                <a:solidFill>
                  <a:srgbClr val="FFFFFF"/>
                </a:solidFill>
              </a:defRPr>
            </a:lvl1pPr>
          </a:lstStyle>
          <a:p>
            <a:pPr lvl="0"/>
            <a:r>
              <a:rPr lang="en-GB"/>
              <a:t>Click to edit Master subtitle style</a:t>
            </a:r>
            <a:endParaRPr lang="en-US"/>
          </a:p>
        </p:txBody>
      </p:sp>
      <p:sp>
        <p:nvSpPr>
          <p:cNvPr id="4" name="Date Placeholder 6">
            <a:extLst>
              <a:ext uri="{FF2B5EF4-FFF2-40B4-BE49-F238E27FC236}">
                <a16:creationId xmlns:a16="http://schemas.microsoft.com/office/drawing/2014/main" id="{0CE1A43E-95FC-0E98-7E3A-78EFE2AEEBF3}"/>
              </a:ext>
            </a:extLst>
          </p:cNvPr>
          <p:cNvSpPr txBox="1">
            <a:spLocks noGrp="1"/>
          </p:cNvSpPr>
          <p:nvPr>
            <p:ph type="dt" sz="half" idx="10"/>
          </p:nvPr>
        </p:nvSpPr>
        <p:spPr/>
        <p:txBody>
          <a:bodyPr/>
          <a:lstStyle>
            <a:lvl1pPr>
              <a:defRPr>
                <a:solidFill>
                  <a:srgbClr val="FFFFFF"/>
                </a:solidFill>
              </a:defRPr>
            </a:lvl1pPr>
          </a:lstStyle>
          <a:p>
            <a:pPr>
              <a:defRPr/>
            </a:pPr>
            <a:fld id="{29EE28EE-2E9B-41FB-A1C0-D09D96740BD6}" type="datetime1">
              <a:rPr lang="en-US"/>
              <a:pPr>
                <a:defRPr/>
              </a:pPr>
              <a:t>7/9/2024</a:t>
            </a:fld>
            <a:endParaRPr/>
          </a:p>
        </p:txBody>
      </p:sp>
      <p:sp>
        <p:nvSpPr>
          <p:cNvPr id="5" name="Footer Placeholder 7">
            <a:extLst>
              <a:ext uri="{FF2B5EF4-FFF2-40B4-BE49-F238E27FC236}">
                <a16:creationId xmlns:a16="http://schemas.microsoft.com/office/drawing/2014/main" id="{39B520C4-7E52-10B1-37D5-CA5F7B36BAF5}"/>
              </a:ext>
            </a:extLst>
          </p:cNvPr>
          <p:cNvSpPr txBox="1">
            <a:spLocks noGrp="1"/>
          </p:cNvSpPr>
          <p:nvPr>
            <p:ph type="ftr" sz="quarter" idx="11"/>
          </p:nvPr>
        </p:nvSpPr>
        <p:spPr/>
        <p:txBody>
          <a:bodyPr/>
          <a:lstStyle>
            <a:lvl1pPr>
              <a:defRPr>
                <a:solidFill>
                  <a:srgbClr val="FFFFFF"/>
                </a:solidFill>
              </a:defRPr>
            </a:lvl1pPr>
          </a:lstStyle>
          <a:p>
            <a:pPr>
              <a:defRPr/>
            </a:pPr>
            <a:endParaRPr/>
          </a:p>
        </p:txBody>
      </p:sp>
      <p:sp>
        <p:nvSpPr>
          <p:cNvPr id="6" name="Slide Number Placeholder 8">
            <a:extLst>
              <a:ext uri="{FF2B5EF4-FFF2-40B4-BE49-F238E27FC236}">
                <a16:creationId xmlns:a16="http://schemas.microsoft.com/office/drawing/2014/main" id="{9097EC41-DCF3-E7EB-A60B-365CA8E785D2}"/>
              </a:ext>
            </a:extLst>
          </p:cNvPr>
          <p:cNvSpPr txBox="1">
            <a:spLocks noGrp="1"/>
          </p:cNvSpPr>
          <p:nvPr>
            <p:ph type="sldNum" sz="quarter" idx="12"/>
          </p:nvPr>
        </p:nvSpPr>
        <p:spPr/>
        <p:txBody>
          <a:bodyPr/>
          <a:lstStyle>
            <a:lvl1pPr>
              <a:defRPr/>
            </a:lvl1pPr>
          </a:lstStyle>
          <a:p>
            <a:pPr>
              <a:defRPr/>
            </a:pPr>
            <a:fld id="{55AB61A7-35EB-4E51-B739-A801434C9E05}" type="slidenum">
              <a:rPr/>
              <a:pPr>
                <a:defRPr/>
              </a:pPr>
              <a:t>‹#›</a:t>
            </a:fld>
            <a:endParaRPr/>
          </a:p>
        </p:txBody>
      </p:sp>
    </p:spTree>
    <p:extLst>
      <p:ext uri="{BB962C8B-B14F-4D97-AF65-F5344CB8AC3E}">
        <p14:creationId xmlns:p14="http://schemas.microsoft.com/office/powerpoint/2010/main" val="11249127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GB"/>
              <a:t>Click to edit Master title style</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AABB05-6B8A-CEF5-F942-665341350254}"/>
              </a:ext>
            </a:extLst>
          </p:cNvPr>
          <p:cNvSpPr txBox="1">
            <a:spLocks noGrp="1"/>
          </p:cNvSpPr>
          <p:nvPr>
            <p:ph type="dt" sz="half" idx="10"/>
          </p:nvPr>
        </p:nvSpPr>
        <p:spPr>
          <a:ln/>
        </p:spPr>
        <p:txBody>
          <a:bodyPr/>
          <a:lstStyle>
            <a:lvl1pPr>
              <a:defRPr/>
            </a:lvl1pPr>
          </a:lstStyle>
          <a:p>
            <a:pPr>
              <a:defRPr/>
            </a:pPr>
            <a:fld id="{13D3E64F-1D01-407E-8566-F5DAD3F5FC30}" type="datetime1">
              <a:rPr lang="en-US"/>
              <a:pPr>
                <a:defRPr/>
              </a:pPr>
              <a:t>7/9/2024</a:t>
            </a:fld>
            <a:endParaRPr/>
          </a:p>
        </p:txBody>
      </p:sp>
      <p:sp>
        <p:nvSpPr>
          <p:cNvPr id="5" name="Footer Placeholder 4">
            <a:extLst>
              <a:ext uri="{FF2B5EF4-FFF2-40B4-BE49-F238E27FC236}">
                <a16:creationId xmlns:a16="http://schemas.microsoft.com/office/drawing/2014/main" id="{3A409CC1-593E-FC2E-C190-4ED3FCAE841A}"/>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50E13EAA-2C43-F058-9EF9-F3215E096A96}"/>
              </a:ext>
            </a:extLst>
          </p:cNvPr>
          <p:cNvSpPr txBox="1">
            <a:spLocks noGrp="1"/>
          </p:cNvSpPr>
          <p:nvPr>
            <p:ph type="sldNum" sz="quarter" idx="12"/>
          </p:nvPr>
        </p:nvSpPr>
        <p:spPr>
          <a:ln/>
        </p:spPr>
        <p:txBody>
          <a:bodyPr/>
          <a:lstStyle>
            <a:lvl1pPr>
              <a:defRPr/>
            </a:lvl1pPr>
          </a:lstStyle>
          <a:p>
            <a:pPr>
              <a:defRPr/>
            </a:pPr>
            <a:fld id="{98102F57-794F-419F-B0DD-DD47D6254E41}" type="slidenum">
              <a:rPr/>
              <a:pPr>
                <a:defRPr/>
              </a:pPr>
              <a:t>‹#›</a:t>
            </a:fld>
            <a:endParaRPr/>
          </a:p>
        </p:txBody>
      </p:sp>
    </p:spTree>
    <p:extLst>
      <p:ext uri="{BB962C8B-B14F-4D97-AF65-F5344CB8AC3E}">
        <p14:creationId xmlns:p14="http://schemas.microsoft.com/office/powerpoint/2010/main" val="40325247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Titel und Inhal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42B174E-A8CD-4E18-A9D9-81C6A2ECD245}"/>
              </a:ext>
            </a:extLst>
          </p:cNvPr>
          <p:cNvGraphicFramePr>
            <a:graphicFrameLocks noChangeAspect="1"/>
          </p:cNvGraphicFramePr>
          <p:nvPr userDrawn="1">
            <p:custDataLst>
              <p:tags r:id="rId1"/>
            </p:custDataLst>
            <p:extLst>
              <p:ext uri="{D42A27DB-BD31-4B8C-83A1-F6EECF244321}">
                <p14:modId xmlns:p14="http://schemas.microsoft.com/office/powerpoint/2010/main" val="3315364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5" name="Object 4" hidden="1">
                        <a:extLst>
                          <a:ext uri="{FF2B5EF4-FFF2-40B4-BE49-F238E27FC236}">
                            <a16:creationId xmlns:a16="http://schemas.microsoft.com/office/drawing/2014/main" id="{E42B174E-A8CD-4E18-A9D9-81C6A2ECD2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563463" y="347762"/>
            <a:ext cx="11197167" cy="488950"/>
          </a:xfrm>
          <a:prstGeom prst="rect">
            <a:avLst/>
          </a:prstGeom>
        </p:spPr>
        <p:txBody>
          <a:bodyPr vert="horz"/>
          <a:lstStyle>
            <a:lvl1pPr>
              <a:defRPr/>
            </a:lvl1pPr>
          </a:lstStyle>
          <a:p>
            <a:r>
              <a:rPr lang="de-DE"/>
              <a:t>Titelmasterformat durch Klicken bearbeiten</a:t>
            </a:r>
          </a:p>
        </p:txBody>
      </p:sp>
      <p:sp>
        <p:nvSpPr>
          <p:cNvPr id="3" name="Inhaltsplatzhalter 2"/>
          <p:cNvSpPr>
            <a:spLocks noGrp="1"/>
          </p:cNvSpPr>
          <p:nvPr>
            <p:ph idx="1"/>
          </p:nvPr>
        </p:nvSpPr>
        <p:spPr>
          <a:xfrm>
            <a:off x="569385" y="1548160"/>
            <a:ext cx="11197167" cy="4329113"/>
          </a:xfrm>
          <a:prstGeom prst="rect">
            <a:avLst/>
          </a:prstGeom>
        </p:spPr>
        <p:txBody>
          <a:bodyPr/>
          <a:lstStyle>
            <a:lvl1pPr>
              <a:buClr>
                <a:srgbClr val="000066"/>
              </a:buClr>
              <a:defRPr>
                <a:solidFill>
                  <a:schemeClr val="tx1"/>
                </a:solidFill>
              </a:defRPr>
            </a:lvl1pPr>
          </a:lstStyle>
          <a:p>
            <a:pPr lvl="0"/>
            <a:r>
              <a:rPr lang="de-DE"/>
              <a:t>Text</a:t>
            </a:r>
          </a:p>
        </p:txBody>
      </p:sp>
      <p:sp>
        <p:nvSpPr>
          <p:cNvPr id="6" name="Inhaltsplatzhalter 5"/>
          <p:cNvSpPr>
            <a:spLocks noGrp="1"/>
          </p:cNvSpPr>
          <p:nvPr>
            <p:ph sz="quarter" idx="10"/>
          </p:nvPr>
        </p:nvSpPr>
        <p:spPr>
          <a:xfrm>
            <a:off x="623392" y="764704"/>
            <a:ext cx="11233248" cy="432048"/>
          </a:xfrm>
          <a:prstGeom prst="rect">
            <a:avLst/>
          </a:prstGeom>
        </p:spPr>
        <p:txBody>
          <a:bodyPr/>
          <a:lstStyle>
            <a:lvl1pPr>
              <a:buNone/>
              <a:defRPr sz="2200" b="1" baseline="0">
                <a:solidFill>
                  <a:srgbClr val="336699"/>
                </a:solidFill>
              </a:defRPr>
            </a:lvl1pPr>
          </a:lstStyle>
          <a:p>
            <a:pPr lvl="0"/>
            <a:endParaRPr lang="de-DE"/>
          </a:p>
        </p:txBody>
      </p:sp>
    </p:spTree>
    <p:extLst>
      <p:ext uri="{BB962C8B-B14F-4D97-AF65-F5344CB8AC3E}">
        <p14:creationId xmlns:p14="http://schemas.microsoft.com/office/powerpoint/2010/main" val="3459687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Benutzerdefiniertes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F96A93C-1C89-4749-8466-0A4302FCBCFE}"/>
              </a:ext>
            </a:extLst>
          </p:cNvPr>
          <p:cNvGraphicFramePr>
            <a:graphicFrameLocks noChangeAspect="1"/>
          </p:cNvGraphicFramePr>
          <p:nvPr userDrawn="1">
            <p:custDataLst>
              <p:tags r:id="rId1"/>
            </p:custDataLst>
            <p:extLst>
              <p:ext uri="{D42A27DB-BD31-4B8C-83A1-F6EECF244321}">
                <p14:modId xmlns:p14="http://schemas.microsoft.com/office/powerpoint/2010/main" val="23469370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6" name="Object 5" hidden="1">
                        <a:extLst>
                          <a:ext uri="{FF2B5EF4-FFF2-40B4-BE49-F238E27FC236}">
                            <a16:creationId xmlns:a16="http://schemas.microsoft.com/office/drawing/2014/main" id="{CF96A93C-1C89-4749-8466-0A4302FCBC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5" name="Gerade Verbindung 4"/>
          <p:cNvCxnSpPr/>
          <p:nvPr userDrawn="1"/>
        </p:nvCxnSpPr>
        <p:spPr>
          <a:xfrm>
            <a:off x="0" y="6332538"/>
            <a:ext cx="12192000" cy="0"/>
          </a:xfrm>
          <a:prstGeom prst="line">
            <a:avLst/>
          </a:prstGeom>
          <a:ln w="12700">
            <a:solidFill>
              <a:srgbClr val="C50B0B"/>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hasCustomPrompt="1"/>
          </p:nvPr>
        </p:nvSpPr>
        <p:spPr>
          <a:xfrm>
            <a:off x="307200" y="180000"/>
            <a:ext cx="11524800" cy="756000"/>
          </a:xfrm>
        </p:spPr>
        <p:txBody>
          <a:bodyPr vert="horz"/>
          <a:lstStyle/>
          <a:p>
            <a:r>
              <a:rPr lang="de-DE"/>
              <a:t>Titelmasterformat durch Klicken bearbeiten</a:t>
            </a:r>
            <a:endParaRPr lang="en-GB"/>
          </a:p>
        </p:txBody>
      </p:sp>
      <p:sp>
        <p:nvSpPr>
          <p:cNvPr id="4" name="Textplatzhalter 3"/>
          <p:cNvSpPr>
            <a:spLocks noGrp="1"/>
          </p:cNvSpPr>
          <p:nvPr>
            <p:ph type="body" sz="quarter" idx="10"/>
          </p:nvPr>
        </p:nvSpPr>
        <p:spPr>
          <a:xfrm>
            <a:off x="307199" y="1047600"/>
            <a:ext cx="11524800" cy="1620296"/>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4860048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losing Slide V03">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1"/>
            </p:custDataLst>
            <p:extLst>
              <p:ext uri="{D42A27DB-BD31-4B8C-83A1-F6EECF244321}">
                <p14:modId xmlns:p14="http://schemas.microsoft.com/office/powerpoint/2010/main" val="739862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10" name="Objekt 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hteck 8"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600" b="0" i="0" baseline="0">
              <a:latin typeface="Yu Gothic Light" panose="020B0300000000000000" pitchFamily="34" charset="-128"/>
              <a:ea typeface="+mj-ea"/>
              <a:cs typeface="+mj-cs"/>
              <a:sym typeface="Yu Gothic Light" panose="020B0300000000000000" pitchFamily="34" charset="-128"/>
            </a:endParaRPr>
          </a:p>
        </p:txBody>
      </p:sp>
      <p:sp>
        <p:nvSpPr>
          <p:cNvPr id="15" name="Bildplatzhalter 3"/>
          <p:cNvSpPr>
            <a:spLocks noGrp="1"/>
          </p:cNvSpPr>
          <p:nvPr>
            <p:ph type="pic" sz="quarter" idx="16" hasCustomPrompt="1"/>
          </p:nvPr>
        </p:nvSpPr>
        <p:spPr bwMode="gray">
          <a:xfrm>
            <a:off x="0" y="0"/>
            <a:ext cx="6096000" cy="6858000"/>
          </a:xfrm>
          <a:prstGeom prst="rect">
            <a:avLst/>
          </a:prstGeom>
          <a:solidFill>
            <a:schemeClr val="bg2"/>
          </a:solidFill>
        </p:spPr>
        <p:txBody>
          <a:bodyPr>
            <a:normAutofit/>
          </a:bodyPr>
          <a:lstStyle>
            <a:lvl1pPr>
              <a:spcBef>
                <a:spcPts val="0"/>
              </a:spcBef>
              <a:defRPr sz="1800" b="0" cap="none" baseline="0">
                <a:latin typeface="+mn-lt"/>
              </a:defRPr>
            </a:lvl1pPr>
          </a:lstStyle>
          <a:p>
            <a:r>
              <a:rPr lang="en-US" noProof="0"/>
              <a:t>Add image by clicking on symbol</a:t>
            </a:r>
          </a:p>
        </p:txBody>
      </p:sp>
      <p:sp>
        <p:nvSpPr>
          <p:cNvPr id="2" name="Titel 1"/>
          <p:cNvSpPr>
            <a:spLocks noGrp="1"/>
          </p:cNvSpPr>
          <p:nvPr>
            <p:ph type="title" hasCustomPrompt="1"/>
          </p:nvPr>
        </p:nvSpPr>
        <p:spPr bwMode="gray">
          <a:xfrm>
            <a:off x="7032104" y="1804000"/>
            <a:ext cx="4608512" cy="2003625"/>
          </a:xfrm>
        </p:spPr>
        <p:txBody>
          <a:bodyPr vert="horz" wrap="square" anchor="b">
            <a:spAutoFit/>
          </a:bodyPr>
          <a:lstStyle>
            <a:lvl1pPr algn="r">
              <a:lnSpc>
                <a:spcPct val="90000"/>
              </a:lnSpc>
              <a:defRPr sz="4600" cap="all" baseline="0"/>
            </a:lvl1pPr>
          </a:lstStyle>
          <a:p>
            <a:r>
              <a:rPr lang="en-US" noProof="0"/>
              <a:t>Placeholder (Maximum Three Lines)</a:t>
            </a:r>
          </a:p>
        </p:txBody>
      </p:sp>
      <p:cxnSp>
        <p:nvCxnSpPr>
          <p:cNvPr id="30" name="Gerader Verbinder 29"/>
          <p:cNvCxnSpPr/>
          <p:nvPr userDrawn="1"/>
        </p:nvCxnSpPr>
        <p:spPr bwMode="gray">
          <a:xfrm flipH="1">
            <a:off x="7008000" y="3861048"/>
            <a:ext cx="5184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2273AFB0-96B2-4B6D-B535-EE7A8554122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10128616" y="6185029"/>
            <a:ext cx="1512000" cy="247392"/>
          </a:xfrm>
          <a:prstGeom prst="rect">
            <a:avLst/>
          </a:prstGeom>
        </p:spPr>
      </p:pic>
    </p:spTree>
    <p:extLst>
      <p:ext uri="{BB962C8B-B14F-4D97-AF65-F5344CB8AC3E}">
        <p14:creationId xmlns:p14="http://schemas.microsoft.com/office/powerpoint/2010/main" val="1562905510"/>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Only Titl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833328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3" name="Fußzeilenplatzhalter 2"/>
          <p:cNvSpPr>
            <a:spLocks noGrp="1"/>
          </p:cNvSpPr>
          <p:nvPr>
            <p:ph type="ftr" sz="quarter" idx="10"/>
          </p:nvPr>
        </p:nvSpPr>
        <p:spPr bwMode="gray"/>
        <p:txBody>
          <a:bodyPr/>
          <a:lstStyle/>
          <a:p>
            <a:r>
              <a:rPr lang="en-US" noProof="0"/>
              <a:t>Month XX, 20XX | Department | Title of the presentation</a:t>
            </a:r>
          </a:p>
        </p:txBody>
      </p:sp>
      <p:sp>
        <p:nvSpPr>
          <p:cNvPr id="4" name="Foliennummernplatzhalter 3"/>
          <p:cNvSpPr>
            <a:spLocks noGrp="1"/>
          </p:cNvSpPr>
          <p:nvPr>
            <p:ph type="sldNum" sz="quarter" idx="11"/>
          </p:nvPr>
        </p:nvSpPr>
        <p:spPr bwMode="gray"/>
        <p:txBody>
          <a:bodyPr/>
          <a:lstStyle/>
          <a:p>
            <a:r>
              <a:rPr lang="en-US" noProof="0"/>
              <a:t>Page </a:t>
            </a:r>
            <a:fld id="{C0069AEE-D70F-4F66-B615-13FB9818742B}" type="slidenum">
              <a:rPr lang="en-US" noProof="0" smtClean="0"/>
              <a:pPr/>
              <a:t>‹#›</a:t>
            </a:fld>
            <a:endParaRPr lang="en-US" noProof="0"/>
          </a:p>
        </p:txBody>
      </p:sp>
      <p:sp>
        <p:nvSpPr>
          <p:cNvPr id="5" name="Titel 4">
            <a:extLst>
              <a:ext uri="{FF2B5EF4-FFF2-40B4-BE49-F238E27FC236}">
                <a16:creationId xmlns:a16="http://schemas.microsoft.com/office/drawing/2014/main" id="{64D41AC9-4AD8-424B-80CA-CEDE087BA7A5}"/>
              </a:ext>
            </a:extLst>
          </p:cNvPr>
          <p:cNvSpPr>
            <a:spLocks noGrp="1"/>
          </p:cNvSpPr>
          <p:nvPr>
            <p:ph type="title" hasCustomPrompt="1"/>
          </p:nvPr>
        </p:nvSpPr>
        <p:spPr/>
        <p:txBody>
          <a:bodyPr vert="horz"/>
          <a:lstStyle/>
          <a:p>
            <a:r>
              <a:rPr lang="de-DE"/>
              <a:t>Mastertitelformat bearbeiten</a:t>
            </a:r>
          </a:p>
        </p:txBody>
      </p:sp>
    </p:spTree>
    <p:extLst>
      <p:ext uri="{BB962C8B-B14F-4D97-AF65-F5344CB8AC3E}">
        <p14:creationId xmlns:p14="http://schemas.microsoft.com/office/powerpoint/2010/main" val="3543943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653113" y="937259"/>
            <a:ext cx="1298603" cy="4983480"/>
          </a:xfrm>
        </p:spPr>
        <p:txBody>
          <a:bodyPr vert="eaVert"/>
          <a:lstStyle>
            <a:lvl1pPr>
              <a:defRPr/>
            </a:lvl1pPr>
          </a:lstStyle>
          <a:p>
            <a:pPr lvl="0"/>
            <a:r>
              <a:rPr lang="en-GB"/>
              <a:t>Click to edit Master title style</a:t>
            </a:r>
            <a:endParaRPr lang="en-US"/>
          </a:p>
        </p:txBody>
      </p:sp>
      <p:sp>
        <p:nvSpPr>
          <p:cNvPr id="3" name="Vertical Text Placeholder 2"/>
          <p:cNvSpPr txBox="1">
            <a:spLocks noGrp="1"/>
          </p:cNvSpPr>
          <p:nvPr>
            <p:ph type="body" orient="vert" idx="1"/>
          </p:nvPr>
        </p:nvSpPr>
        <p:spPr>
          <a:xfrm>
            <a:off x="2231136" y="937259"/>
            <a:ext cx="6198489" cy="4983480"/>
          </a:xfrm>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8B0EC6-7EF6-ADAB-E4A5-AC25E81BB8F0}"/>
              </a:ext>
            </a:extLst>
          </p:cNvPr>
          <p:cNvSpPr txBox="1">
            <a:spLocks noGrp="1"/>
          </p:cNvSpPr>
          <p:nvPr>
            <p:ph type="dt" sz="half" idx="10"/>
          </p:nvPr>
        </p:nvSpPr>
        <p:spPr>
          <a:ln/>
        </p:spPr>
        <p:txBody>
          <a:bodyPr/>
          <a:lstStyle>
            <a:lvl1pPr>
              <a:defRPr/>
            </a:lvl1pPr>
          </a:lstStyle>
          <a:p>
            <a:pPr>
              <a:defRPr/>
            </a:pPr>
            <a:fld id="{D194FF65-0A38-4CF3-ABF2-EDDEABF7118C}" type="datetime1">
              <a:rPr lang="en-US"/>
              <a:pPr>
                <a:defRPr/>
              </a:pPr>
              <a:t>7/9/2024</a:t>
            </a:fld>
            <a:endParaRPr/>
          </a:p>
        </p:txBody>
      </p:sp>
      <p:sp>
        <p:nvSpPr>
          <p:cNvPr id="5" name="Footer Placeholder 4">
            <a:extLst>
              <a:ext uri="{FF2B5EF4-FFF2-40B4-BE49-F238E27FC236}">
                <a16:creationId xmlns:a16="http://schemas.microsoft.com/office/drawing/2014/main" id="{55A4D196-A980-E400-75A6-22458735EA98}"/>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63A575FB-69D8-A917-D710-A4602FF629E7}"/>
              </a:ext>
            </a:extLst>
          </p:cNvPr>
          <p:cNvSpPr txBox="1">
            <a:spLocks noGrp="1"/>
          </p:cNvSpPr>
          <p:nvPr>
            <p:ph type="sldNum" sz="quarter" idx="12"/>
          </p:nvPr>
        </p:nvSpPr>
        <p:spPr>
          <a:ln/>
        </p:spPr>
        <p:txBody>
          <a:bodyPr/>
          <a:lstStyle>
            <a:lvl1pPr>
              <a:defRPr/>
            </a:lvl1pPr>
          </a:lstStyle>
          <a:p>
            <a:pPr>
              <a:defRPr/>
            </a:pPr>
            <a:fld id="{6DFF4A30-521B-4C55-9749-C3428A641DCB}" type="slidenum">
              <a:rPr/>
              <a:pPr>
                <a:defRPr/>
              </a:pPr>
              <a:t>‹#›</a:t>
            </a:fld>
            <a:endParaRPr/>
          </a:p>
        </p:txBody>
      </p:sp>
    </p:spTree>
    <p:extLst>
      <p:ext uri="{BB962C8B-B14F-4D97-AF65-F5344CB8AC3E}">
        <p14:creationId xmlns:p14="http://schemas.microsoft.com/office/powerpoint/2010/main" val="1749705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65248"/>
            <a:ext cx="103632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914400" y="3352800"/>
            <a:ext cx="103632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651A0C47-018D-4460-B945-BFF7981B6CA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3076953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914401" y="1869141"/>
            <a:ext cx="10361084" cy="425702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651A0C47-018D-4460-B945-BFF7981B6CA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2247206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267201"/>
            <a:ext cx="10363200" cy="977153"/>
          </a:xfrm>
        </p:spPr>
        <p:txBody>
          <a:bodyPr anchor="b" anchorCtr="0">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914399" y="5257800"/>
            <a:ext cx="10361084"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651A0C47-018D-4460-B945-BFF7981B6CA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741595" y="424650"/>
            <a:ext cx="6708812"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a:t>Click icon to add picture</a:t>
            </a:r>
            <a:endParaRPr/>
          </a:p>
        </p:txBody>
      </p:sp>
    </p:spTree>
    <p:extLst>
      <p:ext uri="{BB962C8B-B14F-4D97-AF65-F5344CB8AC3E}">
        <p14:creationId xmlns:p14="http://schemas.microsoft.com/office/powerpoint/2010/main" val="3261876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1" y="990600"/>
            <a:ext cx="10361084"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1" y="2756648"/>
            <a:ext cx="10361084"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1A0C47-018D-4460-B945-BFF7981B6CA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1876967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121024"/>
            <a:ext cx="10361084" cy="1429871"/>
          </a:xfrm>
        </p:spPr>
        <p:txBody>
          <a:bodyPr/>
          <a:lstStyle/>
          <a:p>
            <a:r>
              <a:rPr lang="en-US"/>
              <a:t>Click to edit Master title style</a:t>
            </a:r>
            <a:endParaRPr/>
          </a:p>
        </p:txBody>
      </p:sp>
      <p:sp>
        <p:nvSpPr>
          <p:cNvPr id="3" name="Content Placeholder 2"/>
          <p:cNvSpPr>
            <a:spLocks noGrp="1"/>
          </p:cNvSpPr>
          <p:nvPr>
            <p:ph sz="half" idx="1"/>
          </p:nvPr>
        </p:nvSpPr>
        <p:spPr>
          <a:xfrm>
            <a:off x="914400" y="1760539"/>
            <a:ext cx="481584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59644" y="1760539"/>
            <a:ext cx="481584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651A0C47-018D-4460-B945-BFF7981B6CA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847039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1" y="121024"/>
            <a:ext cx="10361084" cy="1429871"/>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400" y="1550895"/>
            <a:ext cx="481584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438400"/>
            <a:ext cx="481584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60701" y="1550895"/>
            <a:ext cx="481584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60701" y="2438400"/>
            <a:ext cx="481584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651A0C47-018D-4460-B945-BFF7981B6CA6}" type="datetimeFigureOut">
              <a:rPr lang="en-US" smtClean="0"/>
              <a:t>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F5A0A-F6FC-4FFD-9B49-0DA8697211D9}" type="slidenum">
              <a:rPr lang="en-US" smtClean="0"/>
              <a:t>‹#›</a:t>
            </a:fld>
            <a:endParaRPr lang="en-US"/>
          </a:p>
        </p:txBody>
      </p:sp>
      <p:cxnSp>
        <p:nvCxnSpPr>
          <p:cNvPr id="11" name="Straight Connector 10"/>
          <p:cNvCxnSpPr/>
          <p:nvPr/>
        </p:nvCxnSpPr>
        <p:spPr>
          <a:xfrm>
            <a:off x="1048273" y="2191871"/>
            <a:ext cx="4572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82621" y="2191871"/>
            <a:ext cx="4572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56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51A0C47-018D-4460-B945-BFF7981B6CA6}" type="datetimeFigureOut">
              <a:rPr lang="en-US" smtClean="0"/>
              <a:t>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2545068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A0C47-018D-4460-B945-BFF7981B6CA6}" type="datetimeFigureOut">
              <a:rPr lang="en-US" smtClean="0"/>
              <a:t>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4167539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217A9E-7083-8A16-60A8-01E0F1919E9B}"/>
              </a:ext>
            </a:extLst>
          </p:cNvPr>
          <p:cNvSpPr txBox="1">
            <a:spLocks noGrp="1"/>
          </p:cNvSpPr>
          <p:nvPr>
            <p:ph type="dt" sz="half" idx="10"/>
          </p:nvPr>
        </p:nvSpPr>
        <p:spPr>
          <a:ln/>
        </p:spPr>
        <p:txBody>
          <a:bodyPr/>
          <a:lstStyle>
            <a:lvl1pPr>
              <a:defRPr/>
            </a:lvl1pPr>
          </a:lstStyle>
          <a:p>
            <a:pPr>
              <a:defRPr/>
            </a:pPr>
            <a:fld id="{CE2D0665-7CE4-4EA9-8E63-7B973721165A}" type="datetime1">
              <a:rPr lang="en-US"/>
              <a:pPr>
                <a:defRPr/>
              </a:pPr>
              <a:t>7/9/2024</a:t>
            </a:fld>
            <a:endParaRPr/>
          </a:p>
        </p:txBody>
      </p:sp>
      <p:sp>
        <p:nvSpPr>
          <p:cNvPr id="5" name="Footer Placeholder 4">
            <a:extLst>
              <a:ext uri="{FF2B5EF4-FFF2-40B4-BE49-F238E27FC236}">
                <a16:creationId xmlns:a16="http://schemas.microsoft.com/office/drawing/2014/main" id="{858AA5BD-D665-EE33-4A13-912F5085566D}"/>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723695F6-5B9C-7DE4-193E-BD4D826E4529}"/>
              </a:ext>
            </a:extLst>
          </p:cNvPr>
          <p:cNvSpPr txBox="1">
            <a:spLocks noGrp="1"/>
          </p:cNvSpPr>
          <p:nvPr>
            <p:ph type="sldNum" sz="quarter" idx="12"/>
          </p:nvPr>
        </p:nvSpPr>
        <p:spPr>
          <a:ln/>
        </p:spPr>
        <p:txBody>
          <a:bodyPr/>
          <a:lstStyle>
            <a:lvl1pPr>
              <a:defRPr/>
            </a:lvl1pPr>
          </a:lstStyle>
          <a:p>
            <a:pPr>
              <a:defRPr/>
            </a:pPr>
            <a:fld id="{A9D23BE2-2C86-4EDA-B5C0-FB88E9C03579}" type="slidenum">
              <a:rPr/>
              <a:pPr>
                <a:defRPr/>
              </a:pPr>
              <a:t>‹#›</a:t>
            </a:fld>
            <a:endParaRPr/>
          </a:p>
        </p:txBody>
      </p:sp>
    </p:spTree>
    <p:extLst>
      <p:ext uri="{BB962C8B-B14F-4D97-AF65-F5344CB8AC3E}">
        <p14:creationId xmlns:p14="http://schemas.microsoft.com/office/powerpoint/2010/main" val="181479006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8540" y="971550"/>
            <a:ext cx="4876800" cy="1162050"/>
          </a:xfrm>
        </p:spPr>
        <p:txBody>
          <a:bodyPr anchor="b">
            <a:no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6400800" y="457201"/>
            <a:ext cx="48768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78540" y="2133601"/>
            <a:ext cx="48768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3362341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6776" y="969264"/>
            <a:ext cx="48768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884517" y="510988"/>
            <a:ext cx="48768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399804" y="2130552"/>
            <a:ext cx="48768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1579542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51376"/>
            <a:ext cx="10369176"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2438400" y="457200"/>
            <a:ext cx="73152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907428" y="5181600"/>
            <a:ext cx="10369176"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1514770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914400" y="4155142"/>
            <a:ext cx="10369176"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914400" y="457200"/>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907428" y="5181600"/>
            <a:ext cx="10369176"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
        <p:nvSpPr>
          <p:cNvPr id="11" name="Picture Placeholder 2"/>
          <p:cNvSpPr>
            <a:spLocks noGrp="1"/>
          </p:cNvSpPr>
          <p:nvPr>
            <p:ph type="pic" idx="13"/>
          </p:nvPr>
        </p:nvSpPr>
        <p:spPr>
          <a:xfrm>
            <a:off x="914400" y="2455433"/>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6" name="Picture Placeholder 2"/>
          <p:cNvSpPr>
            <a:spLocks noGrp="1"/>
          </p:cNvSpPr>
          <p:nvPr>
            <p:ph type="pic" idx="14"/>
          </p:nvPr>
        </p:nvSpPr>
        <p:spPr>
          <a:xfrm>
            <a:off x="4549987" y="457200"/>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7" name="Picture Placeholder 2"/>
          <p:cNvSpPr>
            <a:spLocks noGrp="1"/>
          </p:cNvSpPr>
          <p:nvPr>
            <p:ph type="pic" idx="15"/>
          </p:nvPr>
        </p:nvSpPr>
        <p:spPr>
          <a:xfrm>
            <a:off x="4549987" y="2455433"/>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8" name="Picture Placeholder 2"/>
          <p:cNvSpPr>
            <a:spLocks noGrp="1"/>
          </p:cNvSpPr>
          <p:nvPr>
            <p:ph type="pic" idx="16"/>
          </p:nvPr>
        </p:nvSpPr>
        <p:spPr>
          <a:xfrm>
            <a:off x="8185573" y="457200"/>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9" name="Picture Placeholder 2"/>
          <p:cNvSpPr>
            <a:spLocks noGrp="1"/>
          </p:cNvSpPr>
          <p:nvPr>
            <p:ph type="pic" idx="17"/>
          </p:nvPr>
        </p:nvSpPr>
        <p:spPr>
          <a:xfrm>
            <a:off x="8185573" y="2455433"/>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extLst>
      <p:ext uri="{BB962C8B-B14F-4D97-AF65-F5344CB8AC3E}">
        <p14:creationId xmlns:p14="http://schemas.microsoft.com/office/powerpoint/2010/main" val="1595998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651A0C47-018D-4460-B945-BFF7981B6CA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3829560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0400" y="533401"/>
            <a:ext cx="2133600" cy="55927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400" y="533401"/>
            <a:ext cx="8026400" cy="55927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651A0C47-018D-4460-B945-BFF7981B6CA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29427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Nur Titel">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2"/>
            </p:custDataLst>
            <p:extLst>
              <p:ext uri="{D42A27DB-BD31-4B8C-83A1-F6EECF244321}">
                <p14:modId xmlns:p14="http://schemas.microsoft.com/office/powerpoint/2010/main" val="4081601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5" progId="TCLayout.ActiveDocument.1">
                  <p:embed/>
                </p:oleObj>
              </mc:Choice>
              <mc:Fallback>
                <p:oleObj name="think-cell Slide" r:id="rId5" imgW="344" imgH="345" progId="TCLayout.ActiveDocument.1">
                  <p:embed/>
                  <p:pic>
                    <p:nvPicPr>
                      <p:cNvPr id="8" name="Objek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2" name="Titel 1"/>
          <p:cNvSpPr>
            <a:spLocks noGrp="1"/>
          </p:cNvSpPr>
          <p:nvPr>
            <p:ph type="title" hasCustomPrompt="1"/>
          </p:nvPr>
        </p:nvSpPr>
        <p:spPr bwMode="gray">
          <a:xfrm>
            <a:off x="552000" y="466725"/>
            <a:ext cx="11088000" cy="502189"/>
          </a:xfrm>
        </p:spPr>
        <p:txBody>
          <a:bodyPr vert="horz"/>
          <a:lstStyle/>
          <a:p>
            <a:r>
              <a:rPr lang="en-US" noProof="0"/>
              <a:t>Edit title master format by clicking</a:t>
            </a:r>
          </a:p>
        </p:txBody>
      </p:sp>
      <p:cxnSp>
        <p:nvCxnSpPr>
          <p:cNvPr id="10" name="Gerader Verbinder 9"/>
          <p:cNvCxnSpPr/>
          <p:nvPr userDrawn="1"/>
        </p:nvCxnSpPr>
        <p:spPr bwMode="gray">
          <a:xfrm>
            <a:off x="0" y="675822"/>
            <a:ext cx="396000" cy="0"/>
          </a:xfrm>
          <a:prstGeom prst="line">
            <a:avLst/>
          </a:prstGeom>
          <a:ln w="28575">
            <a:solidFill>
              <a:srgbClr val="C097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84176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Only Titl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833328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3" name="Fußzeilenplatzhalter 2"/>
          <p:cNvSpPr>
            <a:spLocks noGrp="1"/>
          </p:cNvSpPr>
          <p:nvPr>
            <p:ph type="ftr" sz="quarter" idx="10"/>
          </p:nvPr>
        </p:nvSpPr>
        <p:spPr bwMode="gray"/>
        <p:txBody>
          <a:bodyPr/>
          <a:lstStyle/>
          <a:p>
            <a:r>
              <a:rPr lang="en-US" noProof="0"/>
              <a:t>Month XX, 20XX | Department | Title of the presentation</a:t>
            </a:r>
          </a:p>
        </p:txBody>
      </p:sp>
      <p:sp>
        <p:nvSpPr>
          <p:cNvPr id="4" name="Foliennummernplatzhalter 3"/>
          <p:cNvSpPr>
            <a:spLocks noGrp="1"/>
          </p:cNvSpPr>
          <p:nvPr>
            <p:ph type="sldNum" sz="quarter" idx="11"/>
          </p:nvPr>
        </p:nvSpPr>
        <p:spPr bwMode="gray"/>
        <p:txBody>
          <a:bodyPr/>
          <a:lstStyle/>
          <a:p>
            <a:r>
              <a:rPr lang="en-US" noProof="0"/>
              <a:t>Page </a:t>
            </a:r>
            <a:fld id="{C0069AEE-D70F-4F66-B615-13FB9818742B}" type="slidenum">
              <a:rPr lang="en-US" noProof="0" smtClean="0"/>
              <a:pPr/>
              <a:t>‹#›</a:t>
            </a:fld>
            <a:endParaRPr lang="en-US" noProof="0"/>
          </a:p>
        </p:txBody>
      </p:sp>
      <p:sp>
        <p:nvSpPr>
          <p:cNvPr id="5" name="Titel 4">
            <a:extLst>
              <a:ext uri="{FF2B5EF4-FFF2-40B4-BE49-F238E27FC236}">
                <a16:creationId xmlns:a16="http://schemas.microsoft.com/office/drawing/2014/main" id="{64D41AC9-4AD8-424B-80CA-CEDE087BA7A5}"/>
              </a:ext>
            </a:extLst>
          </p:cNvPr>
          <p:cNvSpPr>
            <a:spLocks noGrp="1"/>
          </p:cNvSpPr>
          <p:nvPr>
            <p:ph type="title" hasCustomPrompt="1"/>
          </p:nvPr>
        </p:nvSpPr>
        <p:spPr/>
        <p:txBody>
          <a:bodyPr vert="horz"/>
          <a:lstStyle/>
          <a:p>
            <a:r>
              <a:rPr lang="de-DE"/>
              <a:t>Mastertitelformat bearbeiten</a:t>
            </a:r>
          </a:p>
        </p:txBody>
      </p:sp>
    </p:spTree>
    <p:extLst>
      <p:ext uri="{BB962C8B-B14F-4D97-AF65-F5344CB8AC3E}">
        <p14:creationId xmlns:p14="http://schemas.microsoft.com/office/powerpoint/2010/main" val="1749322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Full slide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803B99-31E6-43CB-9734-A95304D62C41}"/>
              </a:ext>
            </a:extLst>
          </p:cNvPr>
          <p:cNvSpPr>
            <a:spLocks noGrp="1"/>
          </p:cNvSpPr>
          <p:nvPr>
            <p:ph type="pic" sz="quarter" idx="10"/>
          </p:nvPr>
        </p:nvSpPr>
        <p:spPr>
          <a:xfrm>
            <a:off x="1" y="2"/>
            <a:ext cx="12192001" cy="6857999"/>
          </a:xfrm>
        </p:spPr>
        <p:txBody>
          <a:bodyPr/>
          <a:lstStyle/>
          <a:p>
            <a:endParaRPr lang="aa-ET"/>
          </a:p>
        </p:txBody>
      </p:sp>
    </p:spTree>
    <p:extLst>
      <p:ext uri="{BB962C8B-B14F-4D97-AF65-F5344CB8AC3E}">
        <p14:creationId xmlns:p14="http://schemas.microsoft.com/office/powerpoint/2010/main" val="4280390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itle with Tex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4170133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15" name="Fußzeilenplatzhalter 15">
            <a:extLst>
              <a:ext uri="{FF2B5EF4-FFF2-40B4-BE49-F238E27FC236}">
                <a16:creationId xmlns:a16="http://schemas.microsoft.com/office/drawing/2014/main" id="{B806FFBF-40E9-40B7-B366-A1DDABC9F7BF}"/>
              </a:ext>
            </a:extLst>
          </p:cNvPr>
          <p:cNvSpPr>
            <a:spLocks noGrp="1"/>
          </p:cNvSpPr>
          <p:nvPr>
            <p:ph type="ftr" sz="quarter" idx="3"/>
          </p:nvPr>
        </p:nvSpPr>
        <p:spPr bwMode="gray">
          <a:xfrm>
            <a:off x="1055441" y="6453352"/>
            <a:ext cx="3815942" cy="144000"/>
          </a:xfrm>
          <a:prstGeom prst="rect">
            <a:avLst/>
          </a:prstGeom>
        </p:spPr>
        <p:txBody>
          <a:bodyPr vert="horz" wrap="square" lIns="0" tIns="21600" rIns="0" bIns="0" rtlCol="0" anchor="t">
            <a:noAutofit/>
          </a:bodyPr>
          <a:lstStyle>
            <a:lvl1pPr>
              <a:defRPr lang="en-US" sz="800" b="0" dirty="0">
                <a:solidFill>
                  <a:schemeClr val="bg2"/>
                </a:solidFill>
                <a:latin typeface="Avenir Next LT Pro Light" panose="020B0304020202020204" pitchFamily="34" charset="0"/>
                <a:ea typeface="Yu Gothic" panose="020B0400000000000000" pitchFamily="34" charset="-128"/>
              </a:defRPr>
            </a:lvl1pPr>
          </a:lstStyle>
          <a:p>
            <a:r>
              <a:rPr lang="en-US"/>
              <a:t>Deep Dive SUN Medical Communication 2022_Dec 2021</a:t>
            </a:r>
          </a:p>
        </p:txBody>
      </p:sp>
      <p:sp>
        <p:nvSpPr>
          <p:cNvPr id="16" name="Foliennummernplatzhalter 16">
            <a:extLst>
              <a:ext uri="{FF2B5EF4-FFF2-40B4-BE49-F238E27FC236}">
                <a16:creationId xmlns:a16="http://schemas.microsoft.com/office/drawing/2014/main" id="{9604FC2B-919E-4719-9437-38A375F39CAF}"/>
              </a:ext>
            </a:extLst>
          </p:cNvPr>
          <p:cNvSpPr>
            <a:spLocks noGrp="1"/>
          </p:cNvSpPr>
          <p:nvPr>
            <p:ph type="sldNum" sz="quarter" idx="4"/>
          </p:nvPr>
        </p:nvSpPr>
        <p:spPr bwMode="gray">
          <a:xfrm>
            <a:off x="551384" y="6453352"/>
            <a:ext cx="504056" cy="144000"/>
          </a:xfrm>
          <a:prstGeom prst="rect">
            <a:avLst/>
          </a:prstGeom>
        </p:spPr>
        <p:txBody>
          <a:bodyPr vert="horz" wrap="square" lIns="0" tIns="21600" rIns="0" bIns="0" rtlCol="0" anchor="t">
            <a:noAutofit/>
          </a:bodyPr>
          <a:lstStyle>
            <a:lvl1pPr>
              <a:defRPr lang="de-DE" sz="800" b="0" smtClean="0">
                <a:solidFill>
                  <a:schemeClr val="bg2"/>
                </a:solidFill>
                <a:latin typeface="Avenir Next LT Pro Light" panose="020B0304020202020204" pitchFamily="34" charset="0"/>
                <a:ea typeface="Yu Gothic" panose="020B0400000000000000" pitchFamily="34" charset="-128"/>
              </a:defRPr>
            </a:lvl1pPr>
          </a:lstStyle>
          <a:p>
            <a:r>
              <a:rPr lang="de-DE"/>
              <a:t>Page </a:t>
            </a:r>
            <a:fld id="{C0069AEE-D70F-4F66-B615-13FB9818742B}" type="slidenum">
              <a:rPr smtClean="0"/>
              <a:pPr/>
              <a:t>‹#›</a:t>
            </a:fld>
            <a:endParaRPr lang="en-US"/>
          </a:p>
        </p:txBody>
      </p:sp>
      <p:sp>
        <p:nvSpPr>
          <p:cNvPr id="6" name="Textplatzhalter 5">
            <a:extLst>
              <a:ext uri="{FF2B5EF4-FFF2-40B4-BE49-F238E27FC236}">
                <a16:creationId xmlns:a16="http://schemas.microsoft.com/office/drawing/2014/main" id="{81E4733F-0109-4255-939B-316467CE8ED0}"/>
              </a:ext>
            </a:extLst>
          </p:cNvPr>
          <p:cNvSpPr>
            <a:spLocks noGrp="1"/>
          </p:cNvSpPr>
          <p:nvPr>
            <p:ph type="body" sz="quarter" idx="11" hasCustomPrompt="1"/>
          </p:nvPr>
        </p:nvSpPr>
        <p:spPr bwMode="gray">
          <a:xfrm>
            <a:off x="551384" y="1484312"/>
            <a:ext cx="11088000" cy="4536687"/>
          </a:xfrm>
          <a:prstGeom prst="rect">
            <a:avLst/>
          </a:prstGeom>
        </p:spPr>
        <p:txBody>
          <a:bodyPr/>
          <a:lstStyle>
            <a:lvl1pPr>
              <a:defRPr sz="1800" b="0"/>
            </a:lvl1pPr>
            <a:lvl2pPr>
              <a:defRPr sz="18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Ebene</a:t>
            </a:r>
          </a:p>
          <a:p>
            <a:pPr lvl="3"/>
            <a:r>
              <a:rPr lang="en-US"/>
              <a:t>Fourth Ebene</a:t>
            </a:r>
          </a:p>
          <a:p>
            <a:pPr lvl="4"/>
            <a:r>
              <a:rPr lang="en-US"/>
              <a:t>Fifth Ebene</a:t>
            </a:r>
          </a:p>
          <a:p>
            <a:pPr lvl="5"/>
            <a:r>
              <a:rPr lang="en-US"/>
              <a:t>Sixth level</a:t>
            </a:r>
          </a:p>
          <a:p>
            <a:pPr lvl="6"/>
            <a:r>
              <a:rPr lang="en-US"/>
              <a:t>Seventh level</a:t>
            </a:r>
          </a:p>
          <a:p>
            <a:pPr lvl="7"/>
            <a:r>
              <a:rPr lang="en-US"/>
              <a:t>Eighth level</a:t>
            </a:r>
          </a:p>
          <a:p>
            <a:pPr lvl="8"/>
            <a:r>
              <a:rPr lang="en-US"/>
              <a:t>Ninth level</a:t>
            </a:r>
          </a:p>
        </p:txBody>
      </p:sp>
      <p:sp>
        <p:nvSpPr>
          <p:cNvPr id="21" name="Titel 4">
            <a:extLst>
              <a:ext uri="{FF2B5EF4-FFF2-40B4-BE49-F238E27FC236}">
                <a16:creationId xmlns:a16="http://schemas.microsoft.com/office/drawing/2014/main" id="{3E15B29F-B276-42D3-8147-1166800ACBA2}"/>
              </a:ext>
            </a:extLst>
          </p:cNvPr>
          <p:cNvSpPr>
            <a:spLocks noGrp="1"/>
          </p:cNvSpPr>
          <p:nvPr>
            <p:ph type="title" hasCustomPrompt="1"/>
          </p:nvPr>
        </p:nvSpPr>
        <p:spPr bwMode="gray">
          <a:xfrm>
            <a:off x="551384" y="764812"/>
            <a:ext cx="8640000" cy="432187"/>
          </a:xfrm>
          <a:prstGeom prst="rect">
            <a:avLst/>
          </a:prstGeom>
        </p:spPr>
        <p:txBody>
          <a:bodyPr vert="horz" anchor="b" anchorCtr="0"/>
          <a:lstStyle/>
          <a:p>
            <a:r>
              <a:rPr lang="en-US"/>
              <a:t>Edit title master format by clicking</a:t>
            </a:r>
            <a:endParaRPr lang="de-DE"/>
          </a:p>
        </p:txBody>
      </p:sp>
      <p:sp>
        <p:nvSpPr>
          <p:cNvPr id="22" name="Textplatzhalter 5">
            <a:extLst>
              <a:ext uri="{FF2B5EF4-FFF2-40B4-BE49-F238E27FC236}">
                <a16:creationId xmlns:a16="http://schemas.microsoft.com/office/drawing/2014/main" id="{0A09ADDE-FE88-46BF-B1A9-A3BA96BDFDAD}"/>
              </a:ext>
            </a:extLst>
          </p:cNvPr>
          <p:cNvSpPr>
            <a:spLocks noGrp="1"/>
          </p:cNvSpPr>
          <p:nvPr>
            <p:ph type="body" sz="quarter" idx="10" hasCustomPrompt="1"/>
          </p:nvPr>
        </p:nvSpPr>
        <p:spPr bwMode="gray">
          <a:xfrm>
            <a:off x="551384" y="548813"/>
            <a:ext cx="8640000" cy="216000"/>
          </a:xfrm>
          <a:prstGeom prst="rect">
            <a:avLst/>
          </a:prstGeom>
        </p:spPr>
        <p:txBody>
          <a:bodyPr/>
          <a:lstStyle>
            <a:lvl1pPr marL="0" indent="0">
              <a:spcAft>
                <a:spcPts val="0"/>
              </a:spcAft>
              <a:buFont typeface="Arial" panose="020B0604020202020204" pitchFamily="34" charset="0"/>
              <a:buNone/>
              <a:defRPr sz="1400" cap="all" spc="0" baseline="0">
                <a:solidFill>
                  <a:schemeClr val="accent1"/>
                </a:solidFill>
                <a:latin typeface="+mn-lt"/>
              </a:defRPr>
            </a:lvl1pPr>
            <a:lvl2pPr marL="0" indent="0">
              <a:spcAft>
                <a:spcPts val="0"/>
              </a:spcAft>
              <a:buFont typeface="Arial" panose="020B0604020202020204" pitchFamily="34" charset="0"/>
              <a:buNone/>
              <a:defRPr sz="1400" cap="all">
                <a:solidFill>
                  <a:schemeClr val="accent1"/>
                </a:solidFill>
                <a:latin typeface="+mn-lt"/>
              </a:defRPr>
            </a:lvl2pPr>
            <a:lvl3pPr marL="0" indent="0">
              <a:spcAft>
                <a:spcPts val="0"/>
              </a:spcAft>
              <a:buNone/>
              <a:defRPr sz="1400" cap="all">
                <a:solidFill>
                  <a:schemeClr val="accent1"/>
                </a:solidFill>
                <a:latin typeface="+mn-lt"/>
              </a:defRPr>
            </a:lvl3pPr>
            <a:lvl4pPr marL="0" indent="0">
              <a:spcAft>
                <a:spcPts val="0"/>
              </a:spcAft>
              <a:buNone/>
              <a:defRPr sz="1400" cap="all">
                <a:solidFill>
                  <a:schemeClr val="accent1"/>
                </a:solidFill>
                <a:latin typeface="+mn-lt"/>
              </a:defRPr>
            </a:lvl4pPr>
            <a:lvl5pPr marL="0" indent="0">
              <a:spcAft>
                <a:spcPts val="0"/>
              </a:spcAft>
              <a:buNone/>
              <a:defRPr sz="1400" cap="all">
                <a:solidFill>
                  <a:schemeClr val="accent1"/>
                </a:solidFill>
                <a:latin typeface="+mn-lt"/>
              </a:defRPr>
            </a:lvl5pPr>
            <a:lvl6pPr marL="0" indent="0">
              <a:spcAft>
                <a:spcPts val="0"/>
              </a:spcAft>
              <a:buNone/>
              <a:defRPr sz="1400">
                <a:solidFill>
                  <a:schemeClr val="accent1"/>
                </a:solidFill>
                <a:latin typeface="+mn-lt"/>
              </a:defRPr>
            </a:lvl6pPr>
            <a:lvl7pPr marL="0" indent="0">
              <a:spcAft>
                <a:spcPts val="0"/>
              </a:spcAft>
              <a:buNone/>
              <a:defRPr sz="1400">
                <a:solidFill>
                  <a:schemeClr val="accent1"/>
                </a:solidFill>
                <a:latin typeface="+mn-lt"/>
              </a:defRPr>
            </a:lvl7pPr>
            <a:lvl8pPr marL="0" indent="0">
              <a:spcAft>
                <a:spcPts val="0"/>
              </a:spcAft>
              <a:buNone/>
              <a:defRPr sz="1400">
                <a:solidFill>
                  <a:schemeClr val="accent1"/>
                </a:solidFill>
                <a:latin typeface="+mn-lt"/>
              </a:defRPr>
            </a:lvl8pPr>
            <a:lvl9pPr marL="0" indent="0">
              <a:spcAft>
                <a:spcPts val="0"/>
              </a:spcAft>
              <a:buNone/>
              <a:defRPr sz="1400">
                <a:solidFill>
                  <a:schemeClr val="accent1"/>
                </a:solidFill>
                <a:latin typeface="+mn-lt"/>
              </a:defRPr>
            </a:lvl9pPr>
          </a:lstStyle>
          <a:p>
            <a:pPr lvl="0"/>
            <a:r>
              <a:rPr lang="en-US"/>
              <a:t>Edit title master format by clicking</a:t>
            </a:r>
            <a:endParaRPr lang="en-GB"/>
          </a:p>
        </p:txBody>
      </p:sp>
    </p:spTree>
    <p:extLst>
      <p:ext uri="{BB962C8B-B14F-4D97-AF65-F5344CB8AC3E}">
        <p14:creationId xmlns:p14="http://schemas.microsoft.com/office/powerpoint/2010/main" val="235461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1600200" y="2386739"/>
            <a:ext cx="8991596" cy="1645920"/>
          </a:xfrm>
          <a:ln w="38103" cap="sq">
            <a:solidFill>
              <a:srgbClr val="404040"/>
            </a:solidFill>
            <a:prstDash val="solid"/>
            <a:miter/>
          </a:ln>
        </p:spPr>
        <p:txBody>
          <a:bodyPr lIns="274320" rIns="274320"/>
          <a:lstStyle>
            <a:lvl1pPr>
              <a:defRPr sz="3800"/>
            </a:lvl1pPr>
          </a:lstStyle>
          <a:p>
            <a:pPr lvl="0"/>
            <a:r>
              <a:rPr lang="en-GB"/>
              <a:t>Click to edit Master title style</a:t>
            </a:r>
            <a:endParaRPr lang="en-US"/>
          </a:p>
        </p:txBody>
      </p:sp>
      <p:sp>
        <p:nvSpPr>
          <p:cNvPr id="3" name="Text Placeholder 2"/>
          <p:cNvSpPr txBox="1">
            <a:spLocks noGrp="1"/>
          </p:cNvSpPr>
          <p:nvPr>
            <p:ph type="body" idx="1"/>
          </p:nvPr>
        </p:nvSpPr>
        <p:spPr>
          <a:xfrm>
            <a:off x="2695194" y="4352461"/>
            <a:ext cx="6801608" cy="1265081"/>
          </a:xfrm>
        </p:spPr>
        <p:txBody>
          <a:bodyPr anchorCtr="1"/>
          <a:lstStyle>
            <a:lvl1pPr marL="0" indent="0">
              <a:buNone/>
              <a:defRPr sz="2000">
                <a:solidFill>
                  <a:srgbClr val="FFFFFF"/>
                </a:solidFill>
              </a:defRPr>
            </a:lvl1pPr>
          </a:lstStyle>
          <a:p>
            <a:pPr lvl="0"/>
            <a:r>
              <a:rPr lang="en-GB"/>
              <a:t>Click to edit Master text styles</a:t>
            </a:r>
          </a:p>
        </p:txBody>
      </p:sp>
      <p:sp>
        <p:nvSpPr>
          <p:cNvPr id="4" name="Date Placeholder 6">
            <a:extLst>
              <a:ext uri="{FF2B5EF4-FFF2-40B4-BE49-F238E27FC236}">
                <a16:creationId xmlns:a16="http://schemas.microsoft.com/office/drawing/2014/main" id="{73674637-A3A3-1997-679B-7E650126986A}"/>
              </a:ext>
            </a:extLst>
          </p:cNvPr>
          <p:cNvSpPr txBox="1">
            <a:spLocks noGrp="1"/>
          </p:cNvSpPr>
          <p:nvPr>
            <p:ph type="dt" sz="half" idx="10"/>
          </p:nvPr>
        </p:nvSpPr>
        <p:spPr/>
        <p:txBody>
          <a:bodyPr/>
          <a:lstStyle>
            <a:lvl1pPr>
              <a:defRPr>
                <a:solidFill>
                  <a:srgbClr val="FFFFFF"/>
                </a:solidFill>
              </a:defRPr>
            </a:lvl1pPr>
          </a:lstStyle>
          <a:p>
            <a:pPr>
              <a:defRPr/>
            </a:pPr>
            <a:fld id="{42F9D395-F7DE-4C80-B4BF-7E0CD0DD4468}" type="datetime1">
              <a:rPr lang="en-US"/>
              <a:pPr>
                <a:defRPr/>
              </a:pPr>
              <a:t>7/9/2024</a:t>
            </a:fld>
            <a:endParaRPr/>
          </a:p>
        </p:txBody>
      </p:sp>
      <p:sp>
        <p:nvSpPr>
          <p:cNvPr id="5" name="Footer Placeholder 7">
            <a:extLst>
              <a:ext uri="{FF2B5EF4-FFF2-40B4-BE49-F238E27FC236}">
                <a16:creationId xmlns:a16="http://schemas.microsoft.com/office/drawing/2014/main" id="{C8454789-3043-112E-9B9A-1149D81F2915}"/>
              </a:ext>
            </a:extLst>
          </p:cNvPr>
          <p:cNvSpPr txBox="1">
            <a:spLocks noGrp="1"/>
          </p:cNvSpPr>
          <p:nvPr>
            <p:ph type="ftr" sz="quarter" idx="11"/>
          </p:nvPr>
        </p:nvSpPr>
        <p:spPr/>
        <p:txBody>
          <a:bodyPr/>
          <a:lstStyle>
            <a:lvl1pPr>
              <a:defRPr>
                <a:solidFill>
                  <a:srgbClr val="FFFFFF"/>
                </a:solidFill>
              </a:defRPr>
            </a:lvl1pPr>
          </a:lstStyle>
          <a:p>
            <a:pPr>
              <a:defRPr/>
            </a:pPr>
            <a:endParaRPr/>
          </a:p>
        </p:txBody>
      </p:sp>
      <p:sp>
        <p:nvSpPr>
          <p:cNvPr id="6" name="Slide Number Placeholder 8">
            <a:extLst>
              <a:ext uri="{FF2B5EF4-FFF2-40B4-BE49-F238E27FC236}">
                <a16:creationId xmlns:a16="http://schemas.microsoft.com/office/drawing/2014/main" id="{E128D045-83E0-DD05-0DD4-458061A7D2B9}"/>
              </a:ext>
            </a:extLst>
          </p:cNvPr>
          <p:cNvSpPr txBox="1">
            <a:spLocks noGrp="1"/>
          </p:cNvSpPr>
          <p:nvPr>
            <p:ph type="sldNum" sz="quarter" idx="12"/>
          </p:nvPr>
        </p:nvSpPr>
        <p:spPr/>
        <p:txBody>
          <a:bodyPr/>
          <a:lstStyle>
            <a:lvl1pPr>
              <a:defRPr/>
            </a:lvl1pPr>
          </a:lstStyle>
          <a:p>
            <a:pPr>
              <a:defRPr/>
            </a:pPr>
            <a:fld id="{055DB587-FFAC-4CCC-A423-92D4C166CAA8}" type="slidenum">
              <a:rPr/>
              <a:pPr>
                <a:defRPr/>
              </a:pPr>
              <a:t>‹#›</a:t>
            </a:fld>
            <a:endParaRPr/>
          </a:p>
        </p:txBody>
      </p:sp>
    </p:spTree>
    <p:extLst>
      <p:ext uri="{BB962C8B-B14F-4D97-AF65-F5344CB8AC3E}">
        <p14:creationId xmlns:p14="http://schemas.microsoft.com/office/powerpoint/2010/main" val="26979186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ZA"/>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Date Placeholder 3">
            <a:extLst>
              <a:ext uri="{FF2B5EF4-FFF2-40B4-BE49-F238E27FC236}">
                <a16:creationId xmlns:a16="http://schemas.microsoft.com/office/drawing/2014/main" id="{0381826C-9E80-D54F-6B2C-132721BFE8C5}"/>
              </a:ext>
            </a:extLst>
          </p:cNvPr>
          <p:cNvSpPr>
            <a:spLocks noGrp="1"/>
          </p:cNvSpPr>
          <p:nvPr>
            <p:ph type="dt" sz="half" idx="10"/>
          </p:nvPr>
        </p:nvSpPr>
        <p:spPr>
          <a:xfrm>
            <a:off x="609600" y="6356351"/>
            <a:ext cx="2844800" cy="365125"/>
          </a:xfrm>
        </p:spPr>
        <p:txBody>
          <a:bodyPr/>
          <a:lstStyle>
            <a:lvl1pPr>
              <a:defRPr>
                <a:latin typeface="Arial" charset="0"/>
                <a:ea typeface="ＭＳ Ｐゴシック" charset="0"/>
                <a:cs typeface="ＭＳ Ｐゴシック" charset="0"/>
              </a:defRPr>
            </a:lvl1pPr>
          </a:lstStyle>
          <a:p>
            <a:pPr>
              <a:defRPr/>
            </a:pPr>
            <a:endParaRPr lang="en-GB"/>
          </a:p>
        </p:txBody>
      </p:sp>
      <p:sp>
        <p:nvSpPr>
          <p:cNvPr id="7" name="Footer Placeholder 4">
            <a:extLst>
              <a:ext uri="{FF2B5EF4-FFF2-40B4-BE49-F238E27FC236}">
                <a16:creationId xmlns:a16="http://schemas.microsoft.com/office/drawing/2014/main" id="{F05766CE-19DB-5FEC-810A-BE01A7B65A7C}"/>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5">
            <a:extLst>
              <a:ext uri="{FF2B5EF4-FFF2-40B4-BE49-F238E27FC236}">
                <a16:creationId xmlns:a16="http://schemas.microsoft.com/office/drawing/2014/main" id="{D0A81BDD-4E68-67A9-9938-DF471BE4A884}"/>
              </a:ext>
            </a:extLst>
          </p:cNvPr>
          <p:cNvSpPr>
            <a:spLocks noGrp="1"/>
          </p:cNvSpPr>
          <p:nvPr>
            <p:ph type="sldNum" sz="quarter" idx="12"/>
          </p:nvPr>
        </p:nvSpPr>
        <p:spPr/>
        <p:txBody>
          <a:bodyPr/>
          <a:lstStyle>
            <a:lvl1pPr>
              <a:defRPr/>
            </a:lvl1pPr>
          </a:lstStyle>
          <a:p>
            <a:pPr>
              <a:defRPr/>
            </a:pPr>
            <a:fld id="{06773A52-8503-43FC-B766-66DCBCA446A4}" type="slidenum">
              <a:rPr lang="en-GB" altLang="en-US"/>
              <a:pPr>
                <a:defRPr/>
              </a:pPr>
              <a:t>‹#›</a:t>
            </a:fld>
            <a:endParaRPr lang="en-GB" altLang="en-US"/>
          </a:p>
        </p:txBody>
      </p:sp>
    </p:spTree>
    <p:extLst>
      <p:ext uri="{BB962C8B-B14F-4D97-AF65-F5344CB8AC3E}">
        <p14:creationId xmlns:p14="http://schemas.microsoft.com/office/powerpoint/2010/main" val="224661806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oncept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16E8A30-40EC-4AFC-A696-476E3409987B}"/>
              </a:ext>
            </a:extLst>
          </p:cNvPr>
          <p:cNvGraphicFramePr>
            <a:graphicFrameLocks noChangeAspect="1"/>
          </p:cNvGraphicFramePr>
          <p:nvPr userDrawn="1">
            <p:custDataLst>
              <p:tags r:id="rId1"/>
            </p:custDataLst>
            <p:extLst>
              <p:ext uri="{D42A27DB-BD31-4B8C-83A1-F6EECF244321}">
                <p14:modId xmlns:p14="http://schemas.microsoft.com/office/powerpoint/2010/main" val="19248444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3" name="Object 2" hidden="1">
                        <a:extLst>
                          <a:ext uri="{FF2B5EF4-FFF2-40B4-BE49-F238E27FC236}">
                            <a16:creationId xmlns:a16="http://schemas.microsoft.com/office/drawing/2014/main" id="{316E8A30-40EC-4AFC-A696-476E340998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3250" name="Picture 2" descr="Quellbild anzeigen">
            <a:extLst>
              <a:ext uri="{FF2B5EF4-FFF2-40B4-BE49-F238E27FC236}">
                <a16:creationId xmlns:a16="http://schemas.microsoft.com/office/drawing/2014/main" id="{7D98B03A-F3D1-4514-920C-2619B171FE80}"/>
              </a:ext>
            </a:extLst>
          </p:cNvPr>
          <p:cNvPicPr>
            <a:picLocks noChangeAspect="1" noChangeArrowheads="1"/>
          </p:cNvPicPr>
          <p:nvPr userDrawn="1"/>
        </p:nvPicPr>
        <p:blipFill>
          <a:blip r:embed="rId5">
            <a:duotone>
              <a:schemeClr val="accent1">
                <a:shade val="45000"/>
                <a:satMod val="135000"/>
              </a:schemeClr>
              <a:prstClr val="white"/>
            </a:duotone>
            <a:alphaModFix amt="35000"/>
            <a:extLst>
              <a:ext uri="{28A0092B-C50C-407E-A947-70E740481C1C}">
                <a14:useLocalDpi xmlns:a14="http://schemas.microsoft.com/office/drawing/2010/main" val="0"/>
              </a:ext>
            </a:extLst>
          </a:blip>
          <a:srcRect/>
          <a:stretch>
            <a:fillRect/>
          </a:stretch>
        </p:blipFill>
        <p:spPr bwMode="auto">
          <a:xfrm>
            <a:off x="-1938" y="139700"/>
            <a:ext cx="12041538" cy="664210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65609EC6-45ED-4983-A667-F8C3D7EFBBF3}"/>
              </a:ext>
            </a:extLst>
          </p:cNvPr>
          <p:cNvGrpSpPr/>
          <p:nvPr userDrawn="1"/>
        </p:nvGrpSpPr>
        <p:grpSpPr>
          <a:xfrm>
            <a:off x="0" y="0"/>
            <a:ext cx="12192000" cy="6858000"/>
            <a:chOff x="0" y="0"/>
            <a:chExt cx="12192000" cy="6858000"/>
          </a:xfrm>
        </p:grpSpPr>
        <p:sp>
          <p:nvSpPr>
            <p:cNvPr id="29" name="Rectangle 28">
              <a:extLst>
                <a:ext uri="{FF2B5EF4-FFF2-40B4-BE49-F238E27FC236}">
                  <a16:creationId xmlns:a16="http://schemas.microsoft.com/office/drawing/2014/main" id="{3BEB9562-AA4E-4728-9728-19D1FB560BDC}"/>
                </a:ext>
              </a:extLst>
            </p:cNvPr>
            <p:cNvSpPr/>
            <p:nvPr/>
          </p:nvSpPr>
          <p:spPr>
            <a:xfrm>
              <a:off x="0" y="6714000"/>
              <a:ext cx="12192000" cy="144000"/>
            </a:xfrm>
            <a:prstGeom prst="rect">
              <a:avLst/>
            </a:prstGeom>
            <a:solidFill>
              <a:srgbClr val="003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533AD2E-FE90-4B66-9EE8-3C0CCC19076D}"/>
                </a:ext>
              </a:extLst>
            </p:cNvPr>
            <p:cNvSpPr/>
            <p:nvPr/>
          </p:nvSpPr>
          <p:spPr>
            <a:xfrm>
              <a:off x="0" y="0"/>
              <a:ext cx="12192000" cy="144000"/>
            </a:xfrm>
            <a:prstGeom prst="rect">
              <a:avLst/>
            </a:prstGeom>
            <a:solidFill>
              <a:srgbClr val="003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78BEC56-BF7F-43AC-9E16-06DD73F97748}"/>
                </a:ext>
              </a:extLst>
            </p:cNvPr>
            <p:cNvSpPr/>
            <p:nvPr/>
          </p:nvSpPr>
          <p:spPr>
            <a:xfrm rot="5400000">
              <a:off x="-3357000" y="3357000"/>
              <a:ext cx="6858000" cy="144000"/>
            </a:xfrm>
            <a:prstGeom prst="rect">
              <a:avLst/>
            </a:prstGeom>
            <a:solidFill>
              <a:srgbClr val="003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946E9B6-AD8A-4CD0-9F81-024390BF8FD0}"/>
                </a:ext>
              </a:extLst>
            </p:cNvPr>
            <p:cNvSpPr/>
            <p:nvPr/>
          </p:nvSpPr>
          <p:spPr>
            <a:xfrm rot="5400000">
              <a:off x="8691000" y="3357000"/>
              <a:ext cx="6858000" cy="144000"/>
            </a:xfrm>
            <a:prstGeom prst="rect">
              <a:avLst/>
            </a:prstGeom>
            <a:solidFill>
              <a:srgbClr val="003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5">
            <a:extLst>
              <a:ext uri="{FF2B5EF4-FFF2-40B4-BE49-F238E27FC236}">
                <a16:creationId xmlns:a16="http://schemas.microsoft.com/office/drawing/2014/main" id="{67A94202-80B9-4301-B90D-992CF9F639EF}"/>
              </a:ext>
            </a:extLst>
          </p:cNvPr>
          <p:cNvGrpSpPr>
            <a:grpSpLocks noChangeAspect="1"/>
          </p:cNvGrpSpPr>
          <p:nvPr userDrawn="1"/>
        </p:nvGrpSpPr>
        <p:grpSpPr>
          <a:xfrm>
            <a:off x="11119689" y="6292035"/>
            <a:ext cx="808786" cy="326881"/>
            <a:chOff x="793050" y="742951"/>
            <a:chExt cx="1039082" cy="419957"/>
          </a:xfrm>
        </p:grpSpPr>
        <p:sp>
          <p:nvSpPr>
            <p:cNvPr id="10" name="Freeform: Shape 6">
              <a:extLst>
                <a:ext uri="{FF2B5EF4-FFF2-40B4-BE49-F238E27FC236}">
                  <a16:creationId xmlns:a16="http://schemas.microsoft.com/office/drawing/2014/main" id="{9E1C3716-1ECF-4B26-887D-C1FED90FE3CE}"/>
                </a:ext>
              </a:extLst>
            </p:cNvPr>
            <p:cNvSpPr/>
            <p:nvPr/>
          </p:nvSpPr>
          <p:spPr>
            <a:xfrm>
              <a:off x="834198" y="1051275"/>
              <a:ext cx="926020" cy="111633"/>
            </a:xfrm>
            <a:custGeom>
              <a:avLst/>
              <a:gdLst>
                <a:gd name="connsiteX0" fmla="*/ 926021 w 926020"/>
                <a:gd name="connsiteY0" fmla="*/ 0 h 111633"/>
                <a:gd name="connsiteX1" fmla="*/ 463010 w 926020"/>
                <a:gd name="connsiteY1" fmla="*/ 111633 h 111633"/>
                <a:gd name="connsiteX2" fmla="*/ 0 w 926020"/>
                <a:gd name="connsiteY2" fmla="*/ 0 h 111633"/>
                <a:gd name="connsiteX3" fmla="*/ 926021 w 926020"/>
                <a:gd name="connsiteY3" fmla="*/ 0 h 111633"/>
              </a:gdLst>
              <a:ahLst/>
              <a:cxnLst>
                <a:cxn ang="0">
                  <a:pos x="connsiteX0" y="connsiteY0"/>
                </a:cxn>
                <a:cxn ang="0">
                  <a:pos x="connsiteX1" y="connsiteY1"/>
                </a:cxn>
                <a:cxn ang="0">
                  <a:pos x="connsiteX2" y="connsiteY2"/>
                </a:cxn>
                <a:cxn ang="0">
                  <a:pos x="connsiteX3" y="connsiteY3"/>
                </a:cxn>
              </a:cxnLst>
              <a:rect l="l" t="t" r="r" b="b"/>
              <a:pathLst>
                <a:path w="926020" h="111633">
                  <a:moveTo>
                    <a:pt x="926021" y="0"/>
                  </a:moveTo>
                  <a:lnTo>
                    <a:pt x="463010" y="111633"/>
                  </a:lnTo>
                  <a:lnTo>
                    <a:pt x="0" y="0"/>
                  </a:lnTo>
                  <a:lnTo>
                    <a:pt x="926021" y="0"/>
                  </a:lnTo>
                  <a:close/>
                </a:path>
              </a:pathLst>
            </a:custGeom>
            <a:solidFill>
              <a:srgbClr val="A70A2D"/>
            </a:solidFill>
            <a:ln w="9525" cap="flat">
              <a:noFill/>
              <a:prstDash val="solid"/>
              <a:miter/>
            </a:ln>
          </p:spPr>
          <p:txBody>
            <a:bodyPr rtlCol="0" anchor="ctr"/>
            <a:lstStyle/>
            <a:p>
              <a:endParaRPr lang="en-GB"/>
            </a:p>
          </p:txBody>
        </p:sp>
        <p:sp>
          <p:nvSpPr>
            <p:cNvPr id="11" name="Freeform: Shape 7">
              <a:extLst>
                <a:ext uri="{FF2B5EF4-FFF2-40B4-BE49-F238E27FC236}">
                  <a16:creationId xmlns:a16="http://schemas.microsoft.com/office/drawing/2014/main" id="{F21DF61E-4E56-4FC2-8CB9-028FBA7724E6}"/>
                </a:ext>
              </a:extLst>
            </p:cNvPr>
            <p:cNvSpPr/>
            <p:nvPr/>
          </p:nvSpPr>
          <p:spPr>
            <a:xfrm>
              <a:off x="1781269" y="742951"/>
              <a:ext cx="50863" cy="50577"/>
            </a:xfrm>
            <a:custGeom>
              <a:avLst/>
              <a:gdLst>
                <a:gd name="connsiteX0" fmla="*/ 0 w 50863"/>
                <a:gd name="connsiteY0" fmla="*/ 25146 h 50577"/>
                <a:gd name="connsiteX1" fmla="*/ 25527 w 50863"/>
                <a:gd name="connsiteY1" fmla="*/ 50578 h 50577"/>
                <a:gd name="connsiteX2" fmla="*/ 50863 w 50863"/>
                <a:gd name="connsiteY2" fmla="*/ 25146 h 50577"/>
                <a:gd name="connsiteX3" fmla="*/ 25527 w 50863"/>
                <a:gd name="connsiteY3" fmla="*/ 0 h 50577"/>
                <a:gd name="connsiteX4" fmla="*/ 0 w 50863"/>
                <a:gd name="connsiteY4" fmla="*/ 25146 h 50577"/>
                <a:gd name="connsiteX5" fmla="*/ 0 w 50863"/>
                <a:gd name="connsiteY5" fmla="*/ 25146 h 50577"/>
                <a:gd name="connsiteX6" fmla="*/ 4572 w 50863"/>
                <a:gd name="connsiteY6" fmla="*/ 25146 h 50577"/>
                <a:gd name="connsiteX7" fmla="*/ 25527 w 50863"/>
                <a:gd name="connsiteY7" fmla="*/ 3715 h 50577"/>
                <a:gd name="connsiteX8" fmla="*/ 46292 w 50863"/>
                <a:gd name="connsiteY8" fmla="*/ 25146 h 50577"/>
                <a:gd name="connsiteX9" fmla="*/ 25527 w 50863"/>
                <a:gd name="connsiteY9" fmla="*/ 46863 h 50577"/>
                <a:gd name="connsiteX10" fmla="*/ 4572 w 50863"/>
                <a:gd name="connsiteY10" fmla="*/ 25146 h 50577"/>
                <a:gd name="connsiteX11" fmla="*/ 4572 w 50863"/>
                <a:gd name="connsiteY11" fmla="*/ 25146 h 50577"/>
                <a:gd name="connsiteX12" fmla="*/ 15621 w 50863"/>
                <a:gd name="connsiteY12" fmla="*/ 40100 h 50577"/>
                <a:gd name="connsiteX13" fmla="*/ 20193 w 50863"/>
                <a:gd name="connsiteY13" fmla="*/ 40100 h 50577"/>
                <a:gd name="connsiteX14" fmla="*/ 20193 w 50863"/>
                <a:gd name="connsiteY14" fmla="*/ 27337 h 50577"/>
                <a:gd name="connsiteX15" fmla="*/ 25051 w 50863"/>
                <a:gd name="connsiteY15" fmla="*/ 27337 h 50577"/>
                <a:gd name="connsiteX16" fmla="*/ 33147 w 50863"/>
                <a:gd name="connsiteY16" fmla="*/ 40100 h 50577"/>
                <a:gd name="connsiteX17" fmla="*/ 38100 w 50863"/>
                <a:gd name="connsiteY17" fmla="*/ 40100 h 50577"/>
                <a:gd name="connsiteX18" fmla="*/ 29623 w 50863"/>
                <a:gd name="connsiteY18" fmla="*/ 27051 h 50577"/>
                <a:gd name="connsiteX19" fmla="*/ 37433 w 50863"/>
                <a:gd name="connsiteY19" fmla="*/ 18955 h 50577"/>
                <a:gd name="connsiteX20" fmla="*/ 27051 w 50863"/>
                <a:gd name="connsiteY20" fmla="*/ 10478 h 50577"/>
                <a:gd name="connsiteX21" fmla="*/ 15621 w 50863"/>
                <a:gd name="connsiteY21" fmla="*/ 10478 h 50577"/>
                <a:gd name="connsiteX22" fmla="*/ 15621 w 50863"/>
                <a:gd name="connsiteY22" fmla="*/ 40100 h 50577"/>
                <a:gd name="connsiteX23" fmla="*/ 15621 w 50863"/>
                <a:gd name="connsiteY23" fmla="*/ 40100 h 50577"/>
                <a:gd name="connsiteX24" fmla="*/ 20193 w 50863"/>
                <a:gd name="connsiteY24" fmla="*/ 14192 h 50577"/>
                <a:gd name="connsiteX25" fmla="*/ 26289 w 50863"/>
                <a:gd name="connsiteY25" fmla="*/ 14192 h 50577"/>
                <a:gd name="connsiteX26" fmla="*/ 32766 w 50863"/>
                <a:gd name="connsiteY26" fmla="*/ 18764 h 50577"/>
                <a:gd name="connsiteX27" fmla="*/ 24955 w 50863"/>
                <a:gd name="connsiteY27" fmla="*/ 23622 h 50577"/>
                <a:gd name="connsiteX28" fmla="*/ 20193 w 50863"/>
                <a:gd name="connsiteY28" fmla="*/ 23622 h 50577"/>
                <a:gd name="connsiteX29" fmla="*/ 20193 w 50863"/>
                <a:gd name="connsiteY29" fmla="*/ 14192 h 50577"/>
                <a:gd name="connsiteX30" fmla="*/ 20193 w 50863"/>
                <a:gd name="connsiteY30" fmla="*/ 14192 h 5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863" h="50577">
                  <a:moveTo>
                    <a:pt x="0" y="25146"/>
                  </a:moveTo>
                  <a:cubicBezTo>
                    <a:pt x="0" y="39719"/>
                    <a:pt x="11621" y="50578"/>
                    <a:pt x="25527" y="50578"/>
                  </a:cubicBezTo>
                  <a:cubicBezTo>
                    <a:pt x="39338" y="50578"/>
                    <a:pt x="50863" y="39719"/>
                    <a:pt x="50863" y="25146"/>
                  </a:cubicBezTo>
                  <a:cubicBezTo>
                    <a:pt x="50863" y="10859"/>
                    <a:pt x="39243" y="0"/>
                    <a:pt x="25527" y="0"/>
                  </a:cubicBezTo>
                  <a:cubicBezTo>
                    <a:pt x="11621" y="0"/>
                    <a:pt x="0" y="10859"/>
                    <a:pt x="0" y="25146"/>
                  </a:cubicBezTo>
                  <a:lnTo>
                    <a:pt x="0" y="25146"/>
                  </a:lnTo>
                  <a:close/>
                  <a:moveTo>
                    <a:pt x="4572" y="25146"/>
                  </a:moveTo>
                  <a:cubicBezTo>
                    <a:pt x="4572" y="13049"/>
                    <a:pt x="13621" y="3715"/>
                    <a:pt x="25527" y="3715"/>
                  </a:cubicBezTo>
                  <a:cubicBezTo>
                    <a:pt x="37243" y="3715"/>
                    <a:pt x="46292" y="13049"/>
                    <a:pt x="46292" y="25146"/>
                  </a:cubicBezTo>
                  <a:cubicBezTo>
                    <a:pt x="46292" y="37529"/>
                    <a:pt x="37243" y="46863"/>
                    <a:pt x="25527" y="46863"/>
                  </a:cubicBezTo>
                  <a:cubicBezTo>
                    <a:pt x="13621" y="46863"/>
                    <a:pt x="4572" y="37529"/>
                    <a:pt x="4572" y="25146"/>
                  </a:cubicBezTo>
                  <a:lnTo>
                    <a:pt x="4572" y="25146"/>
                  </a:lnTo>
                  <a:close/>
                  <a:moveTo>
                    <a:pt x="15621" y="40100"/>
                  </a:moveTo>
                  <a:lnTo>
                    <a:pt x="20193" y="40100"/>
                  </a:lnTo>
                  <a:lnTo>
                    <a:pt x="20193" y="27337"/>
                  </a:lnTo>
                  <a:lnTo>
                    <a:pt x="25051" y="27337"/>
                  </a:lnTo>
                  <a:lnTo>
                    <a:pt x="33147" y="40100"/>
                  </a:lnTo>
                  <a:lnTo>
                    <a:pt x="38100" y="40100"/>
                  </a:lnTo>
                  <a:lnTo>
                    <a:pt x="29623" y="27051"/>
                  </a:lnTo>
                  <a:cubicBezTo>
                    <a:pt x="34004" y="26575"/>
                    <a:pt x="37433" y="24384"/>
                    <a:pt x="37433" y="18955"/>
                  </a:cubicBezTo>
                  <a:cubicBezTo>
                    <a:pt x="37433" y="13240"/>
                    <a:pt x="34099" y="10478"/>
                    <a:pt x="27051" y="10478"/>
                  </a:cubicBezTo>
                  <a:lnTo>
                    <a:pt x="15621" y="10478"/>
                  </a:lnTo>
                  <a:lnTo>
                    <a:pt x="15621" y="40100"/>
                  </a:lnTo>
                  <a:lnTo>
                    <a:pt x="15621" y="40100"/>
                  </a:lnTo>
                  <a:close/>
                  <a:moveTo>
                    <a:pt x="20193" y="14192"/>
                  </a:moveTo>
                  <a:lnTo>
                    <a:pt x="26289" y="14192"/>
                  </a:lnTo>
                  <a:cubicBezTo>
                    <a:pt x="29432" y="14192"/>
                    <a:pt x="32766" y="14764"/>
                    <a:pt x="32766" y="18764"/>
                  </a:cubicBezTo>
                  <a:cubicBezTo>
                    <a:pt x="32766" y="23432"/>
                    <a:pt x="29051" y="23622"/>
                    <a:pt x="24955" y="23622"/>
                  </a:cubicBezTo>
                  <a:lnTo>
                    <a:pt x="20193" y="23622"/>
                  </a:lnTo>
                  <a:lnTo>
                    <a:pt x="20193" y="14192"/>
                  </a:lnTo>
                  <a:lnTo>
                    <a:pt x="20193" y="14192"/>
                  </a:lnTo>
                  <a:close/>
                </a:path>
              </a:pathLst>
            </a:custGeom>
            <a:solidFill>
              <a:srgbClr val="2A3742"/>
            </a:solidFill>
            <a:ln w="9525" cap="flat">
              <a:noFill/>
              <a:prstDash val="solid"/>
              <a:miter/>
            </a:ln>
          </p:spPr>
          <p:txBody>
            <a:bodyPr rtlCol="0" anchor="ctr"/>
            <a:lstStyle/>
            <a:p>
              <a:endParaRPr lang="en-GB"/>
            </a:p>
          </p:txBody>
        </p:sp>
        <p:sp>
          <p:nvSpPr>
            <p:cNvPr id="12" name="Freeform: Shape 8">
              <a:extLst>
                <a:ext uri="{FF2B5EF4-FFF2-40B4-BE49-F238E27FC236}">
                  <a16:creationId xmlns:a16="http://schemas.microsoft.com/office/drawing/2014/main" id="{E09D3CA7-6B0D-4CC7-8F67-549B40B68FF2}"/>
                </a:ext>
              </a:extLst>
            </p:cNvPr>
            <p:cNvSpPr/>
            <p:nvPr/>
          </p:nvSpPr>
          <p:spPr>
            <a:xfrm>
              <a:off x="793050" y="742951"/>
              <a:ext cx="126301" cy="242506"/>
            </a:xfrm>
            <a:custGeom>
              <a:avLst/>
              <a:gdLst>
                <a:gd name="connsiteX0" fmla="*/ 0 w 126301"/>
                <a:gd name="connsiteY0" fmla="*/ 242506 h 242506"/>
                <a:gd name="connsiteX1" fmla="*/ 126302 w 126301"/>
                <a:gd name="connsiteY1" fmla="*/ 242506 h 242506"/>
                <a:gd name="connsiteX2" fmla="*/ 126302 w 126301"/>
                <a:gd name="connsiteY2" fmla="*/ 218694 h 242506"/>
                <a:gd name="connsiteX3" fmla="*/ 50197 w 126301"/>
                <a:gd name="connsiteY3" fmla="*/ 218694 h 242506"/>
                <a:gd name="connsiteX4" fmla="*/ 50197 w 126301"/>
                <a:gd name="connsiteY4" fmla="*/ 126873 h 242506"/>
                <a:gd name="connsiteX5" fmla="*/ 113443 w 126301"/>
                <a:gd name="connsiteY5" fmla="*/ 126873 h 242506"/>
                <a:gd name="connsiteX6" fmla="*/ 113443 w 126301"/>
                <a:gd name="connsiteY6" fmla="*/ 103156 h 242506"/>
                <a:gd name="connsiteX7" fmla="*/ 50197 w 126301"/>
                <a:gd name="connsiteY7" fmla="*/ 103156 h 242506"/>
                <a:gd name="connsiteX8" fmla="*/ 50197 w 126301"/>
                <a:gd name="connsiteY8" fmla="*/ 23717 h 242506"/>
                <a:gd name="connsiteX9" fmla="*/ 124111 w 126301"/>
                <a:gd name="connsiteY9" fmla="*/ 23717 h 242506"/>
                <a:gd name="connsiteX10" fmla="*/ 124111 w 126301"/>
                <a:gd name="connsiteY10" fmla="*/ 0 h 242506"/>
                <a:gd name="connsiteX11" fmla="*/ 0 w 126301"/>
                <a:gd name="connsiteY11" fmla="*/ 0 h 242506"/>
                <a:gd name="connsiteX12" fmla="*/ 0 w 126301"/>
                <a:gd name="connsiteY12" fmla="*/ 242506 h 2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301" h="242506">
                  <a:moveTo>
                    <a:pt x="0" y="242506"/>
                  </a:moveTo>
                  <a:lnTo>
                    <a:pt x="126302" y="242506"/>
                  </a:lnTo>
                  <a:lnTo>
                    <a:pt x="126302" y="218694"/>
                  </a:lnTo>
                  <a:lnTo>
                    <a:pt x="50197" y="218694"/>
                  </a:lnTo>
                  <a:lnTo>
                    <a:pt x="50197" y="126873"/>
                  </a:lnTo>
                  <a:lnTo>
                    <a:pt x="113443" y="126873"/>
                  </a:lnTo>
                  <a:lnTo>
                    <a:pt x="113443" y="103156"/>
                  </a:lnTo>
                  <a:lnTo>
                    <a:pt x="50197" y="103156"/>
                  </a:lnTo>
                  <a:lnTo>
                    <a:pt x="50197" y="23717"/>
                  </a:lnTo>
                  <a:lnTo>
                    <a:pt x="124111" y="23717"/>
                  </a:lnTo>
                  <a:lnTo>
                    <a:pt x="124111" y="0"/>
                  </a:lnTo>
                  <a:lnTo>
                    <a:pt x="0" y="0"/>
                  </a:lnTo>
                  <a:lnTo>
                    <a:pt x="0" y="242506"/>
                  </a:lnTo>
                  <a:close/>
                </a:path>
              </a:pathLst>
            </a:custGeom>
            <a:solidFill>
              <a:srgbClr val="2A3742"/>
            </a:solidFill>
            <a:ln w="9525" cap="flat">
              <a:noFill/>
              <a:prstDash val="solid"/>
              <a:miter/>
            </a:ln>
          </p:spPr>
          <p:txBody>
            <a:bodyPr rtlCol="0" anchor="ctr"/>
            <a:lstStyle/>
            <a:p>
              <a:endParaRPr lang="en-GB"/>
            </a:p>
          </p:txBody>
        </p:sp>
        <p:sp>
          <p:nvSpPr>
            <p:cNvPr id="13" name="Freeform: Shape 9">
              <a:extLst>
                <a:ext uri="{FF2B5EF4-FFF2-40B4-BE49-F238E27FC236}">
                  <a16:creationId xmlns:a16="http://schemas.microsoft.com/office/drawing/2014/main" id="{E33D8ED2-8087-4A88-98A4-8C9B20F347E6}"/>
                </a:ext>
              </a:extLst>
            </p:cNvPr>
            <p:cNvSpPr/>
            <p:nvPr/>
          </p:nvSpPr>
          <p:spPr>
            <a:xfrm>
              <a:off x="1261871" y="811054"/>
              <a:ext cx="144684" cy="178974"/>
            </a:xfrm>
            <a:custGeom>
              <a:avLst/>
              <a:gdLst>
                <a:gd name="connsiteX0" fmla="*/ 46768 w 144684"/>
                <a:gd name="connsiteY0" fmla="*/ 72104 h 178974"/>
                <a:gd name="connsiteX1" fmla="*/ 76391 w 144684"/>
                <a:gd name="connsiteY1" fmla="*/ 15240 h 178974"/>
                <a:gd name="connsiteX2" fmla="*/ 101822 w 144684"/>
                <a:gd name="connsiteY2" fmla="*/ 72104 h 178974"/>
                <a:gd name="connsiteX3" fmla="*/ 46768 w 144684"/>
                <a:gd name="connsiteY3" fmla="*/ 72104 h 178974"/>
                <a:gd name="connsiteX4" fmla="*/ 46768 w 144684"/>
                <a:gd name="connsiteY4" fmla="*/ 72104 h 178974"/>
                <a:gd name="connsiteX5" fmla="*/ 144399 w 144684"/>
                <a:gd name="connsiteY5" fmla="*/ 90011 h 178974"/>
                <a:gd name="connsiteX6" fmla="*/ 144685 w 144684"/>
                <a:gd name="connsiteY6" fmla="*/ 77248 h 178974"/>
                <a:gd name="connsiteX7" fmla="*/ 76009 w 144684"/>
                <a:gd name="connsiteY7" fmla="*/ 0 h 178974"/>
                <a:gd name="connsiteX8" fmla="*/ 0 w 144684"/>
                <a:gd name="connsiteY8" fmla="*/ 87535 h 178974"/>
                <a:gd name="connsiteX9" fmla="*/ 80486 w 144684"/>
                <a:gd name="connsiteY9" fmla="*/ 178975 h 178974"/>
                <a:gd name="connsiteX10" fmla="*/ 131540 w 144684"/>
                <a:gd name="connsiteY10" fmla="*/ 162973 h 178974"/>
                <a:gd name="connsiteX11" fmla="*/ 134779 w 144684"/>
                <a:gd name="connsiteY11" fmla="*/ 139922 h 178974"/>
                <a:gd name="connsiteX12" fmla="*/ 94583 w 144684"/>
                <a:gd name="connsiteY12" fmla="*/ 155829 h 178974"/>
                <a:gd name="connsiteX13" fmla="*/ 46768 w 144684"/>
                <a:gd name="connsiteY13" fmla="*/ 89916 h 178974"/>
                <a:gd name="connsiteX14" fmla="*/ 144399 w 144684"/>
                <a:gd name="connsiteY14" fmla="*/ 89916 h 178974"/>
                <a:gd name="connsiteX15" fmla="*/ 144399 w 144684"/>
                <a:gd name="connsiteY15" fmla="*/ 90011 h 17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684" h="178974">
                  <a:moveTo>
                    <a:pt x="46768" y="72104"/>
                  </a:moveTo>
                  <a:cubicBezTo>
                    <a:pt x="47911" y="38862"/>
                    <a:pt x="57531" y="15240"/>
                    <a:pt x="76391" y="15240"/>
                  </a:cubicBezTo>
                  <a:cubicBezTo>
                    <a:pt x="92964" y="15240"/>
                    <a:pt x="101155" y="38005"/>
                    <a:pt x="101822" y="72104"/>
                  </a:cubicBezTo>
                  <a:lnTo>
                    <a:pt x="46768" y="72104"/>
                  </a:lnTo>
                  <a:lnTo>
                    <a:pt x="46768" y="72104"/>
                  </a:lnTo>
                  <a:close/>
                  <a:moveTo>
                    <a:pt x="144399" y="90011"/>
                  </a:moveTo>
                  <a:cubicBezTo>
                    <a:pt x="144685" y="83249"/>
                    <a:pt x="144685" y="81534"/>
                    <a:pt x="144685" y="77248"/>
                  </a:cubicBezTo>
                  <a:cubicBezTo>
                    <a:pt x="144685" y="28004"/>
                    <a:pt x="117920" y="0"/>
                    <a:pt x="76009" y="0"/>
                  </a:cubicBezTo>
                  <a:cubicBezTo>
                    <a:pt x="30861" y="0"/>
                    <a:pt x="0" y="33718"/>
                    <a:pt x="0" y="87535"/>
                  </a:cubicBezTo>
                  <a:cubicBezTo>
                    <a:pt x="0" y="144971"/>
                    <a:pt x="31528" y="178975"/>
                    <a:pt x="80486" y="178975"/>
                  </a:cubicBezTo>
                  <a:cubicBezTo>
                    <a:pt x="99060" y="178975"/>
                    <a:pt x="113252" y="175070"/>
                    <a:pt x="131540" y="162973"/>
                  </a:cubicBezTo>
                  <a:lnTo>
                    <a:pt x="134779" y="139922"/>
                  </a:lnTo>
                  <a:cubicBezTo>
                    <a:pt x="120396" y="151638"/>
                    <a:pt x="107728" y="155829"/>
                    <a:pt x="94583" y="155829"/>
                  </a:cubicBezTo>
                  <a:cubicBezTo>
                    <a:pt x="63722" y="155829"/>
                    <a:pt x="46768" y="130397"/>
                    <a:pt x="46768" y="89916"/>
                  </a:cubicBezTo>
                  <a:lnTo>
                    <a:pt x="144399" y="89916"/>
                  </a:lnTo>
                  <a:lnTo>
                    <a:pt x="144399" y="90011"/>
                  </a:lnTo>
                  <a:close/>
                </a:path>
              </a:pathLst>
            </a:custGeom>
            <a:solidFill>
              <a:srgbClr val="2A3742"/>
            </a:solidFill>
            <a:ln w="9525" cap="flat">
              <a:noFill/>
              <a:prstDash val="solid"/>
              <a:miter/>
            </a:ln>
          </p:spPr>
          <p:txBody>
            <a:bodyPr rtlCol="0" anchor="ctr"/>
            <a:lstStyle/>
            <a:p>
              <a:endParaRPr lang="en-GB"/>
            </a:p>
          </p:txBody>
        </p:sp>
        <p:sp>
          <p:nvSpPr>
            <p:cNvPr id="14" name="Freeform: Shape 10">
              <a:extLst>
                <a:ext uri="{FF2B5EF4-FFF2-40B4-BE49-F238E27FC236}">
                  <a16:creationId xmlns:a16="http://schemas.microsoft.com/office/drawing/2014/main" id="{79341FBD-395B-4C46-8DA9-E199D12BF079}"/>
                </a:ext>
              </a:extLst>
            </p:cNvPr>
            <p:cNvSpPr/>
            <p:nvPr/>
          </p:nvSpPr>
          <p:spPr>
            <a:xfrm>
              <a:off x="1118044" y="811721"/>
              <a:ext cx="129730" cy="177641"/>
            </a:xfrm>
            <a:custGeom>
              <a:avLst/>
              <a:gdLst>
                <a:gd name="connsiteX0" fmla="*/ 129730 w 129730"/>
                <a:gd name="connsiteY0" fmla="*/ 13049 h 177641"/>
                <a:gd name="connsiteX1" fmla="*/ 81915 w 129730"/>
                <a:gd name="connsiteY1" fmla="*/ 0 h 177641"/>
                <a:gd name="connsiteX2" fmla="*/ 0 w 129730"/>
                <a:gd name="connsiteY2" fmla="*/ 91821 h 177641"/>
                <a:gd name="connsiteX3" fmla="*/ 78962 w 129730"/>
                <a:gd name="connsiteY3" fmla="*/ 177641 h 177641"/>
                <a:gd name="connsiteX4" fmla="*/ 122396 w 129730"/>
                <a:gd name="connsiteY4" fmla="*/ 166402 h 177641"/>
                <a:gd name="connsiteX5" fmla="*/ 126873 w 129730"/>
                <a:gd name="connsiteY5" fmla="*/ 144113 h 177641"/>
                <a:gd name="connsiteX6" fmla="*/ 93631 w 129730"/>
                <a:gd name="connsiteY6" fmla="*/ 154972 h 177641"/>
                <a:gd name="connsiteX7" fmla="*/ 48196 w 129730"/>
                <a:gd name="connsiteY7" fmla="*/ 88678 h 177641"/>
                <a:gd name="connsiteX8" fmla="*/ 86106 w 129730"/>
                <a:gd name="connsiteY8" fmla="*/ 18764 h 177641"/>
                <a:gd name="connsiteX9" fmla="*/ 122492 w 129730"/>
                <a:gd name="connsiteY9" fmla="*/ 34481 h 177641"/>
                <a:gd name="connsiteX10" fmla="*/ 129730 w 129730"/>
                <a:gd name="connsiteY10" fmla="*/ 13049 h 177641"/>
                <a:gd name="connsiteX11" fmla="*/ 129730 w 129730"/>
                <a:gd name="connsiteY11" fmla="*/ 13049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730" h="177641">
                  <a:moveTo>
                    <a:pt x="129730" y="13049"/>
                  </a:moveTo>
                  <a:cubicBezTo>
                    <a:pt x="114681" y="2858"/>
                    <a:pt x="96869" y="0"/>
                    <a:pt x="81915" y="0"/>
                  </a:cubicBezTo>
                  <a:cubicBezTo>
                    <a:pt x="33147" y="0"/>
                    <a:pt x="0" y="36481"/>
                    <a:pt x="0" y="91821"/>
                  </a:cubicBezTo>
                  <a:cubicBezTo>
                    <a:pt x="0" y="143923"/>
                    <a:pt x="32290" y="177641"/>
                    <a:pt x="78962" y="177641"/>
                  </a:cubicBezTo>
                  <a:cubicBezTo>
                    <a:pt x="96107" y="177641"/>
                    <a:pt x="108014" y="176022"/>
                    <a:pt x="122396" y="166402"/>
                  </a:cubicBezTo>
                  <a:lnTo>
                    <a:pt x="126873" y="144113"/>
                  </a:lnTo>
                  <a:cubicBezTo>
                    <a:pt x="114395" y="153257"/>
                    <a:pt x="105537" y="154972"/>
                    <a:pt x="93631" y="154972"/>
                  </a:cubicBezTo>
                  <a:cubicBezTo>
                    <a:pt x="64960" y="154972"/>
                    <a:pt x="48196" y="132302"/>
                    <a:pt x="48196" y="88678"/>
                  </a:cubicBezTo>
                  <a:cubicBezTo>
                    <a:pt x="48196" y="44672"/>
                    <a:pt x="62960" y="19812"/>
                    <a:pt x="86106" y="18764"/>
                  </a:cubicBezTo>
                  <a:cubicBezTo>
                    <a:pt x="105632" y="17907"/>
                    <a:pt x="114776" y="27337"/>
                    <a:pt x="122492" y="34481"/>
                  </a:cubicBezTo>
                  <a:lnTo>
                    <a:pt x="129730" y="13049"/>
                  </a:lnTo>
                  <a:lnTo>
                    <a:pt x="129730" y="13049"/>
                  </a:lnTo>
                  <a:close/>
                </a:path>
              </a:pathLst>
            </a:custGeom>
            <a:solidFill>
              <a:srgbClr val="2A3742"/>
            </a:solidFill>
            <a:ln w="9525" cap="flat">
              <a:noFill/>
              <a:prstDash val="solid"/>
              <a:miter/>
            </a:ln>
          </p:spPr>
          <p:txBody>
            <a:bodyPr rtlCol="0" anchor="ctr"/>
            <a:lstStyle/>
            <a:p>
              <a:endParaRPr lang="en-GB"/>
            </a:p>
          </p:txBody>
        </p:sp>
        <p:sp>
          <p:nvSpPr>
            <p:cNvPr id="15" name="Freeform: Shape 11">
              <a:extLst>
                <a:ext uri="{FF2B5EF4-FFF2-40B4-BE49-F238E27FC236}">
                  <a16:creationId xmlns:a16="http://schemas.microsoft.com/office/drawing/2014/main" id="{C3716873-985D-4F6E-ADFB-26CFEB907782}"/>
                </a:ext>
              </a:extLst>
            </p:cNvPr>
            <p:cNvSpPr/>
            <p:nvPr/>
          </p:nvSpPr>
          <p:spPr>
            <a:xfrm>
              <a:off x="1438274" y="812102"/>
              <a:ext cx="96297" cy="173450"/>
            </a:xfrm>
            <a:custGeom>
              <a:avLst/>
              <a:gdLst>
                <a:gd name="connsiteX0" fmla="*/ 96298 w 96297"/>
                <a:gd name="connsiteY0" fmla="*/ 381 h 173450"/>
                <a:gd name="connsiteX1" fmla="*/ 88963 w 96297"/>
                <a:gd name="connsiteY1" fmla="*/ 0 h 173450"/>
                <a:gd name="connsiteX2" fmla="*/ 42577 w 96297"/>
                <a:gd name="connsiteY2" fmla="*/ 46482 h 173450"/>
                <a:gd name="connsiteX3" fmla="*/ 42577 w 96297"/>
                <a:gd name="connsiteY3" fmla="*/ 3619 h 173450"/>
                <a:gd name="connsiteX4" fmla="*/ 0 w 96297"/>
                <a:gd name="connsiteY4" fmla="*/ 3619 h 173450"/>
                <a:gd name="connsiteX5" fmla="*/ 0 w 96297"/>
                <a:gd name="connsiteY5" fmla="*/ 173450 h 173450"/>
                <a:gd name="connsiteX6" fmla="*/ 42577 w 96297"/>
                <a:gd name="connsiteY6" fmla="*/ 173450 h 173450"/>
                <a:gd name="connsiteX7" fmla="*/ 42577 w 96297"/>
                <a:gd name="connsiteY7" fmla="*/ 82677 h 173450"/>
                <a:gd name="connsiteX8" fmla="*/ 75533 w 96297"/>
                <a:gd name="connsiteY8" fmla="*/ 46482 h 173450"/>
                <a:gd name="connsiteX9" fmla="*/ 94393 w 96297"/>
                <a:gd name="connsiteY9" fmla="*/ 51816 h 173450"/>
                <a:gd name="connsiteX10" fmla="*/ 96298 w 96297"/>
                <a:gd name="connsiteY10" fmla="*/ 381 h 173450"/>
                <a:gd name="connsiteX11" fmla="*/ 96298 w 96297"/>
                <a:gd name="connsiteY11" fmla="*/ 381 h 17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297" h="173450">
                  <a:moveTo>
                    <a:pt x="96298" y="381"/>
                  </a:moveTo>
                  <a:cubicBezTo>
                    <a:pt x="92773" y="0"/>
                    <a:pt x="91154" y="0"/>
                    <a:pt x="88963" y="0"/>
                  </a:cubicBezTo>
                  <a:cubicBezTo>
                    <a:pt x="69152" y="0"/>
                    <a:pt x="55721" y="13430"/>
                    <a:pt x="42577" y="46482"/>
                  </a:cubicBezTo>
                  <a:lnTo>
                    <a:pt x="42577" y="3619"/>
                  </a:lnTo>
                  <a:lnTo>
                    <a:pt x="0" y="3619"/>
                  </a:lnTo>
                  <a:lnTo>
                    <a:pt x="0" y="173450"/>
                  </a:lnTo>
                  <a:lnTo>
                    <a:pt x="42577" y="173450"/>
                  </a:lnTo>
                  <a:lnTo>
                    <a:pt x="42577" y="82677"/>
                  </a:lnTo>
                  <a:cubicBezTo>
                    <a:pt x="42577" y="62865"/>
                    <a:pt x="57245" y="46482"/>
                    <a:pt x="75533" y="46482"/>
                  </a:cubicBezTo>
                  <a:cubicBezTo>
                    <a:pt x="81629" y="46482"/>
                    <a:pt x="86773" y="47339"/>
                    <a:pt x="94393" y="51816"/>
                  </a:cubicBezTo>
                  <a:lnTo>
                    <a:pt x="96298" y="381"/>
                  </a:lnTo>
                  <a:lnTo>
                    <a:pt x="96298" y="381"/>
                  </a:lnTo>
                  <a:close/>
                </a:path>
              </a:pathLst>
            </a:custGeom>
            <a:solidFill>
              <a:srgbClr val="2A3742"/>
            </a:solidFill>
            <a:ln w="9525" cap="flat">
              <a:noFill/>
              <a:prstDash val="solid"/>
              <a:miter/>
            </a:ln>
          </p:spPr>
          <p:txBody>
            <a:bodyPr rtlCol="0" anchor="ctr"/>
            <a:lstStyle/>
            <a:p>
              <a:endParaRPr lang="en-GB"/>
            </a:p>
          </p:txBody>
        </p:sp>
        <p:sp>
          <p:nvSpPr>
            <p:cNvPr id="16" name="Freeform: Shape 12">
              <a:extLst>
                <a:ext uri="{FF2B5EF4-FFF2-40B4-BE49-F238E27FC236}">
                  <a16:creationId xmlns:a16="http://schemas.microsoft.com/office/drawing/2014/main" id="{7EF7098B-D2AC-4911-AB46-A16E9DF0D62F}"/>
                </a:ext>
              </a:extLst>
            </p:cNvPr>
            <p:cNvSpPr/>
            <p:nvPr/>
          </p:nvSpPr>
          <p:spPr>
            <a:xfrm>
              <a:off x="946022" y="815626"/>
              <a:ext cx="139922" cy="172974"/>
            </a:xfrm>
            <a:custGeom>
              <a:avLst/>
              <a:gdLst>
                <a:gd name="connsiteX0" fmla="*/ 97346 w 139922"/>
                <a:gd name="connsiteY0" fmla="*/ 169831 h 172974"/>
                <a:gd name="connsiteX1" fmla="*/ 139922 w 139922"/>
                <a:gd name="connsiteY1" fmla="*/ 169831 h 172974"/>
                <a:gd name="connsiteX2" fmla="*/ 139922 w 139922"/>
                <a:gd name="connsiteY2" fmla="*/ 0 h 172974"/>
                <a:gd name="connsiteX3" fmla="*/ 97346 w 139922"/>
                <a:gd name="connsiteY3" fmla="*/ 0 h 172974"/>
                <a:gd name="connsiteX4" fmla="*/ 97346 w 139922"/>
                <a:gd name="connsiteY4" fmla="*/ 96774 h 172974"/>
                <a:gd name="connsiteX5" fmla="*/ 69342 w 139922"/>
                <a:gd name="connsiteY5" fmla="*/ 143542 h 172974"/>
                <a:gd name="connsiteX6" fmla="*/ 42577 w 139922"/>
                <a:gd name="connsiteY6" fmla="*/ 108395 h 172974"/>
                <a:gd name="connsiteX7" fmla="*/ 42577 w 139922"/>
                <a:gd name="connsiteY7" fmla="*/ 0 h 172974"/>
                <a:gd name="connsiteX8" fmla="*/ 0 w 139922"/>
                <a:gd name="connsiteY8" fmla="*/ 0 h 172974"/>
                <a:gd name="connsiteX9" fmla="*/ 0 w 139922"/>
                <a:gd name="connsiteY9" fmla="*/ 113157 h 172974"/>
                <a:gd name="connsiteX10" fmla="*/ 50102 w 139922"/>
                <a:gd name="connsiteY10" fmla="*/ 172974 h 172974"/>
                <a:gd name="connsiteX11" fmla="*/ 97346 w 139922"/>
                <a:gd name="connsiteY11" fmla="*/ 143923 h 172974"/>
                <a:gd name="connsiteX12" fmla="*/ 97346 w 139922"/>
                <a:gd name="connsiteY12" fmla="*/ 169831 h 172974"/>
                <a:gd name="connsiteX13" fmla="*/ 97346 w 139922"/>
                <a:gd name="connsiteY13" fmla="*/ 169831 h 17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22" h="172974">
                  <a:moveTo>
                    <a:pt x="97346" y="169831"/>
                  </a:moveTo>
                  <a:lnTo>
                    <a:pt x="139922" y="169831"/>
                  </a:lnTo>
                  <a:lnTo>
                    <a:pt x="139922" y="0"/>
                  </a:lnTo>
                  <a:lnTo>
                    <a:pt x="97346" y="0"/>
                  </a:lnTo>
                  <a:lnTo>
                    <a:pt x="97346" y="96774"/>
                  </a:lnTo>
                  <a:cubicBezTo>
                    <a:pt x="97346" y="126587"/>
                    <a:pt x="88583" y="143542"/>
                    <a:pt x="69342" y="143542"/>
                  </a:cubicBezTo>
                  <a:cubicBezTo>
                    <a:pt x="50673" y="143542"/>
                    <a:pt x="42577" y="129635"/>
                    <a:pt x="42577" y="108395"/>
                  </a:cubicBezTo>
                  <a:lnTo>
                    <a:pt x="42577" y="0"/>
                  </a:lnTo>
                  <a:lnTo>
                    <a:pt x="0" y="0"/>
                  </a:lnTo>
                  <a:lnTo>
                    <a:pt x="0" y="113157"/>
                  </a:lnTo>
                  <a:cubicBezTo>
                    <a:pt x="0" y="161163"/>
                    <a:pt x="23622" y="172974"/>
                    <a:pt x="50102" y="172974"/>
                  </a:cubicBezTo>
                  <a:cubicBezTo>
                    <a:pt x="72485" y="172974"/>
                    <a:pt x="87821" y="160020"/>
                    <a:pt x="97346" y="143923"/>
                  </a:cubicBezTo>
                  <a:lnTo>
                    <a:pt x="97346" y="169831"/>
                  </a:lnTo>
                  <a:lnTo>
                    <a:pt x="97346" y="169831"/>
                  </a:lnTo>
                  <a:close/>
                </a:path>
              </a:pathLst>
            </a:custGeom>
            <a:solidFill>
              <a:srgbClr val="2A3742"/>
            </a:solidFill>
            <a:ln w="9525" cap="flat">
              <a:noFill/>
              <a:prstDash val="solid"/>
              <a:miter/>
            </a:ln>
          </p:spPr>
          <p:txBody>
            <a:bodyPr rtlCol="0" anchor="ctr"/>
            <a:lstStyle/>
            <a:p>
              <a:endParaRPr lang="en-GB"/>
            </a:p>
          </p:txBody>
        </p:sp>
        <p:sp>
          <p:nvSpPr>
            <p:cNvPr id="17" name="Freeform: Shape 13">
              <a:extLst>
                <a:ext uri="{FF2B5EF4-FFF2-40B4-BE49-F238E27FC236}">
                  <a16:creationId xmlns:a16="http://schemas.microsoft.com/office/drawing/2014/main" id="{80767CC8-C212-4712-9171-D3B2A6BE1730}"/>
                </a:ext>
              </a:extLst>
            </p:cNvPr>
            <p:cNvSpPr/>
            <p:nvPr/>
          </p:nvSpPr>
          <p:spPr>
            <a:xfrm>
              <a:off x="1651443" y="811816"/>
              <a:ext cx="137636" cy="173640"/>
            </a:xfrm>
            <a:custGeom>
              <a:avLst/>
              <a:gdLst>
                <a:gd name="connsiteX0" fmla="*/ 0 w 137636"/>
                <a:gd name="connsiteY0" fmla="*/ 173641 h 173640"/>
                <a:gd name="connsiteX1" fmla="*/ 42577 w 137636"/>
                <a:gd name="connsiteY1" fmla="*/ 173641 h 173640"/>
                <a:gd name="connsiteX2" fmla="*/ 42577 w 137636"/>
                <a:gd name="connsiteY2" fmla="*/ 80486 h 173640"/>
                <a:gd name="connsiteX3" fmla="*/ 69628 w 137636"/>
                <a:gd name="connsiteY3" fmla="*/ 30099 h 173640"/>
                <a:gd name="connsiteX4" fmla="*/ 95060 w 137636"/>
                <a:gd name="connsiteY4" fmla="*/ 70485 h 173640"/>
                <a:gd name="connsiteX5" fmla="*/ 95060 w 137636"/>
                <a:gd name="connsiteY5" fmla="*/ 173641 h 173640"/>
                <a:gd name="connsiteX6" fmla="*/ 137636 w 137636"/>
                <a:gd name="connsiteY6" fmla="*/ 173641 h 173640"/>
                <a:gd name="connsiteX7" fmla="*/ 137636 w 137636"/>
                <a:gd name="connsiteY7" fmla="*/ 56483 h 173640"/>
                <a:gd name="connsiteX8" fmla="*/ 89440 w 137636"/>
                <a:gd name="connsiteY8" fmla="*/ 0 h 173640"/>
                <a:gd name="connsiteX9" fmla="*/ 42577 w 137636"/>
                <a:gd name="connsiteY9" fmla="*/ 29432 h 173640"/>
                <a:gd name="connsiteX10" fmla="*/ 42577 w 137636"/>
                <a:gd name="connsiteY10" fmla="*/ 3810 h 173640"/>
                <a:gd name="connsiteX11" fmla="*/ 0 w 137636"/>
                <a:gd name="connsiteY11" fmla="*/ 3810 h 173640"/>
                <a:gd name="connsiteX12" fmla="*/ 0 w 137636"/>
                <a:gd name="connsiteY12" fmla="*/ 173641 h 173640"/>
                <a:gd name="connsiteX13" fmla="*/ 0 w 137636"/>
                <a:gd name="connsiteY13" fmla="*/ 173641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636" h="173640">
                  <a:moveTo>
                    <a:pt x="0" y="173641"/>
                  </a:moveTo>
                  <a:lnTo>
                    <a:pt x="42577" y="173641"/>
                  </a:lnTo>
                  <a:lnTo>
                    <a:pt x="42577" y="80486"/>
                  </a:lnTo>
                  <a:cubicBezTo>
                    <a:pt x="42577" y="34290"/>
                    <a:pt x="59722" y="30099"/>
                    <a:pt x="69628" y="30099"/>
                  </a:cubicBezTo>
                  <a:cubicBezTo>
                    <a:pt x="82582" y="30099"/>
                    <a:pt x="95060" y="38957"/>
                    <a:pt x="95060" y="70485"/>
                  </a:cubicBezTo>
                  <a:lnTo>
                    <a:pt x="95060" y="173641"/>
                  </a:lnTo>
                  <a:lnTo>
                    <a:pt x="137636" y="173641"/>
                  </a:lnTo>
                  <a:lnTo>
                    <a:pt x="137636" y="56483"/>
                  </a:lnTo>
                  <a:cubicBezTo>
                    <a:pt x="137636" y="9811"/>
                    <a:pt x="109823" y="0"/>
                    <a:pt x="89440" y="0"/>
                  </a:cubicBezTo>
                  <a:cubicBezTo>
                    <a:pt x="71247" y="0"/>
                    <a:pt x="54102" y="10573"/>
                    <a:pt x="42577" y="29432"/>
                  </a:cubicBezTo>
                  <a:lnTo>
                    <a:pt x="42577" y="3810"/>
                  </a:lnTo>
                  <a:lnTo>
                    <a:pt x="0" y="3810"/>
                  </a:lnTo>
                  <a:lnTo>
                    <a:pt x="0" y="173641"/>
                  </a:lnTo>
                  <a:lnTo>
                    <a:pt x="0" y="173641"/>
                  </a:lnTo>
                  <a:close/>
                </a:path>
              </a:pathLst>
            </a:custGeom>
            <a:solidFill>
              <a:srgbClr val="2A3742"/>
            </a:solidFill>
            <a:ln w="9525" cap="flat">
              <a:noFill/>
              <a:prstDash val="solid"/>
              <a:miter/>
            </a:ln>
          </p:spPr>
          <p:txBody>
            <a:bodyPr rtlCol="0" anchor="ctr"/>
            <a:lstStyle/>
            <a:p>
              <a:endParaRPr lang="en-GB"/>
            </a:p>
          </p:txBody>
        </p:sp>
        <p:sp>
          <p:nvSpPr>
            <p:cNvPr id="18" name="Freeform: Shape 14">
              <a:extLst>
                <a:ext uri="{FF2B5EF4-FFF2-40B4-BE49-F238E27FC236}">
                  <a16:creationId xmlns:a16="http://schemas.microsoft.com/office/drawing/2014/main" id="{3CA82218-DCBC-4B16-BF57-27B2D628E8F8}"/>
                </a:ext>
              </a:extLst>
            </p:cNvPr>
            <p:cNvSpPr/>
            <p:nvPr/>
          </p:nvSpPr>
          <p:spPr>
            <a:xfrm>
              <a:off x="1562766" y="742951"/>
              <a:ext cx="44100" cy="44100"/>
            </a:xfrm>
            <a:custGeom>
              <a:avLst/>
              <a:gdLst>
                <a:gd name="connsiteX0" fmla="*/ 0 w 44100"/>
                <a:gd name="connsiteY0" fmla="*/ 0 h 44100"/>
                <a:gd name="connsiteX1" fmla="*/ 44101 w 44100"/>
                <a:gd name="connsiteY1" fmla="*/ 0 h 44100"/>
                <a:gd name="connsiteX2" fmla="*/ 44101 w 44100"/>
                <a:gd name="connsiteY2" fmla="*/ 44101 h 44100"/>
                <a:gd name="connsiteX3" fmla="*/ 0 w 44100"/>
                <a:gd name="connsiteY3" fmla="*/ 44101 h 44100"/>
                <a:gd name="connsiteX4" fmla="*/ 0 w 44100"/>
                <a:gd name="connsiteY4" fmla="*/ 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0" h="44100">
                  <a:moveTo>
                    <a:pt x="0" y="0"/>
                  </a:moveTo>
                  <a:lnTo>
                    <a:pt x="44101" y="0"/>
                  </a:lnTo>
                  <a:lnTo>
                    <a:pt x="44101" y="44101"/>
                  </a:lnTo>
                  <a:lnTo>
                    <a:pt x="0" y="44101"/>
                  </a:lnTo>
                  <a:lnTo>
                    <a:pt x="0" y="0"/>
                  </a:lnTo>
                  <a:close/>
                </a:path>
              </a:pathLst>
            </a:custGeom>
            <a:solidFill>
              <a:srgbClr val="2A3742"/>
            </a:solidFill>
            <a:ln w="9525" cap="flat">
              <a:noFill/>
              <a:prstDash val="solid"/>
              <a:miter/>
            </a:ln>
          </p:spPr>
          <p:txBody>
            <a:bodyPr rtlCol="0" anchor="ctr"/>
            <a:lstStyle/>
            <a:p>
              <a:endParaRPr lang="en-GB"/>
            </a:p>
          </p:txBody>
        </p:sp>
        <p:sp>
          <p:nvSpPr>
            <p:cNvPr id="19" name="Freeform: Shape 15">
              <a:extLst>
                <a:ext uri="{FF2B5EF4-FFF2-40B4-BE49-F238E27FC236}">
                  <a16:creationId xmlns:a16="http://schemas.microsoft.com/office/drawing/2014/main" id="{6118CACA-56C3-476E-9959-39A7D97D6331}"/>
                </a:ext>
              </a:extLst>
            </p:cNvPr>
            <p:cNvSpPr/>
            <p:nvPr/>
          </p:nvSpPr>
          <p:spPr>
            <a:xfrm>
              <a:off x="1562480" y="815626"/>
              <a:ext cx="44767" cy="169830"/>
            </a:xfrm>
            <a:custGeom>
              <a:avLst/>
              <a:gdLst>
                <a:gd name="connsiteX0" fmla="*/ 0 w 44767"/>
                <a:gd name="connsiteY0" fmla="*/ 169831 h 169830"/>
                <a:gd name="connsiteX1" fmla="*/ 44767 w 44767"/>
                <a:gd name="connsiteY1" fmla="*/ 169831 h 169830"/>
                <a:gd name="connsiteX2" fmla="*/ 44767 w 44767"/>
                <a:gd name="connsiteY2" fmla="*/ 0 h 169830"/>
                <a:gd name="connsiteX3" fmla="*/ 0 w 44767"/>
                <a:gd name="connsiteY3" fmla="*/ 0 h 169830"/>
                <a:gd name="connsiteX4" fmla="*/ 0 w 44767"/>
                <a:gd name="connsiteY4" fmla="*/ 169831 h 16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 h="169830">
                  <a:moveTo>
                    <a:pt x="0" y="169831"/>
                  </a:moveTo>
                  <a:lnTo>
                    <a:pt x="44767" y="169831"/>
                  </a:lnTo>
                  <a:lnTo>
                    <a:pt x="44767" y="0"/>
                  </a:lnTo>
                  <a:lnTo>
                    <a:pt x="0" y="0"/>
                  </a:lnTo>
                  <a:lnTo>
                    <a:pt x="0" y="169831"/>
                  </a:lnTo>
                  <a:close/>
                </a:path>
              </a:pathLst>
            </a:custGeom>
            <a:solidFill>
              <a:srgbClr val="2A3742"/>
            </a:solidFill>
            <a:ln w="9525" cap="flat">
              <a:noFill/>
              <a:prstDash val="solid"/>
              <a:miter/>
            </a:ln>
          </p:spPr>
          <p:txBody>
            <a:bodyPr rtlCol="0" anchor="ctr"/>
            <a:lstStyle/>
            <a:p>
              <a:endParaRPr lang="en-GB"/>
            </a:p>
          </p:txBody>
        </p:sp>
      </p:grpSp>
      <p:sp>
        <p:nvSpPr>
          <p:cNvPr id="20" name="Title 1">
            <a:extLst>
              <a:ext uri="{FF2B5EF4-FFF2-40B4-BE49-F238E27FC236}">
                <a16:creationId xmlns:a16="http://schemas.microsoft.com/office/drawing/2014/main" id="{A3BEB827-2159-428E-93BD-50033317DB8F}"/>
              </a:ext>
            </a:extLst>
          </p:cNvPr>
          <p:cNvSpPr>
            <a:spLocks noGrp="1"/>
          </p:cNvSpPr>
          <p:nvPr>
            <p:ph type="title"/>
          </p:nvPr>
        </p:nvSpPr>
        <p:spPr>
          <a:xfrm>
            <a:off x="263525" y="260350"/>
            <a:ext cx="10752443" cy="936625"/>
          </a:xfrm>
        </p:spPr>
        <p:txBody>
          <a:bodyPr vert="horz"/>
          <a:lstStyle>
            <a:lvl1pPr>
              <a:defRPr lang="en-GB" sz="2800" kern="1200" dirty="0">
                <a:solidFill>
                  <a:srgbClr val="223341"/>
                </a:solidFill>
                <a:latin typeface="Eucerina WGL DemBd" pitchFamily="50" charset="0"/>
                <a:ea typeface="+mj-ea"/>
                <a:cs typeface="+mj-cs"/>
              </a:defRPr>
            </a:lvl1pPr>
          </a:lstStyle>
          <a:p>
            <a:r>
              <a:rPr lang="en-US"/>
              <a:t>Click to edit Master title style</a:t>
            </a:r>
            <a:endParaRPr lang="en-GB"/>
          </a:p>
        </p:txBody>
      </p:sp>
    </p:spTree>
    <p:extLst>
      <p:ext uri="{BB962C8B-B14F-4D97-AF65-F5344CB8AC3E}">
        <p14:creationId xmlns:p14="http://schemas.microsoft.com/office/powerpoint/2010/main" val="225828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cept 1">
    <p:spTree>
      <p:nvGrpSpPr>
        <p:cNvPr id="1" name=""/>
        <p:cNvGrpSpPr/>
        <p:nvPr/>
      </p:nvGrpSpPr>
      <p:grpSpPr>
        <a:xfrm>
          <a:off x="0" y="0"/>
          <a:ext cx="0" cy="0"/>
          <a:chOff x="0" y="0"/>
          <a:chExt cx="0" cy="0"/>
        </a:xfrm>
      </p:grpSpPr>
      <p:pic>
        <p:nvPicPr>
          <p:cNvPr id="53250" name="Picture 2" descr="Quellbild anzeigen">
            <a:extLst>
              <a:ext uri="{FF2B5EF4-FFF2-40B4-BE49-F238E27FC236}">
                <a16:creationId xmlns:a16="http://schemas.microsoft.com/office/drawing/2014/main" id="{7D98B03A-F3D1-4514-920C-2619B171FE80}"/>
              </a:ext>
            </a:extLst>
          </p:cNvPr>
          <p:cNvPicPr>
            <a:picLocks noChangeAspect="1" noChangeArrowheads="1"/>
          </p:cNvPicPr>
          <p:nvPr userDrawn="1"/>
        </p:nvPicPr>
        <p:blipFill>
          <a:blip r:embed="rId2">
            <a:duotone>
              <a:schemeClr val="accent1">
                <a:shade val="45000"/>
                <a:satMod val="135000"/>
              </a:schemeClr>
              <a:prstClr val="white"/>
            </a:duotone>
            <a:alphaModFix amt="35000"/>
            <a:extLst>
              <a:ext uri="{28A0092B-C50C-407E-A947-70E740481C1C}">
                <a14:useLocalDpi xmlns:a14="http://schemas.microsoft.com/office/drawing/2010/main" val="0"/>
              </a:ext>
            </a:extLst>
          </a:blip>
          <a:srcRect/>
          <a:stretch>
            <a:fillRect/>
          </a:stretch>
        </p:blipFill>
        <p:spPr bwMode="auto">
          <a:xfrm>
            <a:off x="-1938" y="139700"/>
            <a:ext cx="12041538" cy="664210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65609EC6-45ED-4983-A667-F8C3D7EFBBF3}"/>
              </a:ext>
            </a:extLst>
          </p:cNvPr>
          <p:cNvGrpSpPr/>
          <p:nvPr userDrawn="1"/>
        </p:nvGrpSpPr>
        <p:grpSpPr>
          <a:xfrm>
            <a:off x="0" y="0"/>
            <a:ext cx="12192000" cy="6858000"/>
            <a:chOff x="0" y="0"/>
            <a:chExt cx="12192000" cy="6858000"/>
          </a:xfrm>
        </p:grpSpPr>
        <p:sp>
          <p:nvSpPr>
            <p:cNvPr id="29" name="Rectangle 28">
              <a:extLst>
                <a:ext uri="{FF2B5EF4-FFF2-40B4-BE49-F238E27FC236}">
                  <a16:creationId xmlns:a16="http://schemas.microsoft.com/office/drawing/2014/main" id="{3BEB9562-AA4E-4728-9728-19D1FB560BDC}"/>
                </a:ext>
              </a:extLst>
            </p:cNvPr>
            <p:cNvSpPr/>
            <p:nvPr/>
          </p:nvSpPr>
          <p:spPr>
            <a:xfrm>
              <a:off x="0" y="6714000"/>
              <a:ext cx="12192000" cy="144000"/>
            </a:xfrm>
            <a:prstGeom prst="rect">
              <a:avLst/>
            </a:prstGeom>
            <a:solidFill>
              <a:srgbClr val="003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533AD2E-FE90-4B66-9EE8-3C0CCC19076D}"/>
                </a:ext>
              </a:extLst>
            </p:cNvPr>
            <p:cNvSpPr/>
            <p:nvPr/>
          </p:nvSpPr>
          <p:spPr>
            <a:xfrm>
              <a:off x="0" y="0"/>
              <a:ext cx="12192000" cy="144000"/>
            </a:xfrm>
            <a:prstGeom prst="rect">
              <a:avLst/>
            </a:prstGeom>
            <a:solidFill>
              <a:srgbClr val="003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78BEC56-BF7F-43AC-9E16-06DD73F97748}"/>
                </a:ext>
              </a:extLst>
            </p:cNvPr>
            <p:cNvSpPr/>
            <p:nvPr/>
          </p:nvSpPr>
          <p:spPr>
            <a:xfrm rot="5400000">
              <a:off x="-3357000" y="3357000"/>
              <a:ext cx="6858000" cy="144000"/>
            </a:xfrm>
            <a:prstGeom prst="rect">
              <a:avLst/>
            </a:prstGeom>
            <a:solidFill>
              <a:srgbClr val="003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946E9B6-AD8A-4CD0-9F81-024390BF8FD0}"/>
                </a:ext>
              </a:extLst>
            </p:cNvPr>
            <p:cNvSpPr/>
            <p:nvPr/>
          </p:nvSpPr>
          <p:spPr>
            <a:xfrm rot="5400000">
              <a:off x="8691000" y="3357000"/>
              <a:ext cx="6858000" cy="144000"/>
            </a:xfrm>
            <a:prstGeom prst="rect">
              <a:avLst/>
            </a:prstGeom>
            <a:solidFill>
              <a:srgbClr val="003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5">
            <a:extLst>
              <a:ext uri="{FF2B5EF4-FFF2-40B4-BE49-F238E27FC236}">
                <a16:creationId xmlns:a16="http://schemas.microsoft.com/office/drawing/2014/main" id="{494D112D-E6BA-4C6D-83F5-839FBED8872F}"/>
              </a:ext>
            </a:extLst>
          </p:cNvPr>
          <p:cNvGrpSpPr>
            <a:grpSpLocks noChangeAspect="1"/>
          </p:cNvGrpSpPr>
          <p:nvPr userDrawn="1"/>
        </p:nvGrpSpPr>
        <p:grpSpPr>
          <a:xfrm>
            <a:off x="11119689" y="6292035"/>
            <a:ext cx="808786" cy="326881"/>
            <a:chOff x="793050" y="742951"/>
            <a:chExt cx="1039082" cy="419957"/>
          </a:xfrm>
        </p:grpSpPr>
        <p:sp>
          <p:nvSpPr>
            <p:cNvPr id="25" name="Freeform: Shape 6">
              <a:extLst>
                <a:ext uri="{FF2B5EF4-FFF2-40B4-BE49-F238E27FC236}">
                  <a16:creationId xmlns:a16="http://schemas.microsoft.com/office/drawing/2014/main" id="{94A40AA5-2911-405F-BEAC-733AFCA62BF0}"/>
                </a:ext>
              </a:extLst>
            </p:cNvPr>
            <p:cNvSpPr/>
            <p:nvPr/>
          </p:nvSpPr>
          <p:spPr>
            <a:xfrm>
              <a:off x="834198" y="1051275"/>
              <a:ext cx="926020" cy="111633"/>
            </a:xfrm>
            <a:custGeom>
              <a:avLst/>
              <a:gdLst>
                <a:gd name="connsiteX0" fmla="*/ 926021 w 926020"/>
                <a:gd name="connsiteY0" fmla="*/ 0 h 111633"/>
                <a:gd name="connsiteX1" fmla="*/ 463010 w 926020"/>
                <a:gd name="connsiteY1" fmla="*/ 111633 h 111633"/>
                <a:gd name="connsiteX2" fmla="*/ 0 w 926020"/>
                <a:gd name="connsiteY2" fmla="*/ 0 h 111633"/>
                <a:gd name="connsiteX3" fmla="*/ 926021 w 926020"/>
                <a:gd name="connsiteY3" fmla="*/ 0 h 111633"/>
              </a:gdLst>
              <a:ahLst/>
              <a:cxnLst>
                <a:cxn ang="0">
                  <a:pos x="connsiteX0" y="connsiteY0"/>
                </a:cxn>
                <a:cxn ang="0">
                  <a:pos x="connsiteX1" y="connsiteY1"/>
                </a:cxn>
                <a:cxn ang="0">
                  <a:pos x="connsiteX2" y="connsiteY2"/>
                </a:cxn>
                <a:cxn ang="0">
                  <a:pos x="connsiteX3" y="connsiteY3"/>
                </a:cxn>
              </a:cxnLst>
              <a:rect l="l" t="t" r="r" b="b"/>
              <a:pathLst>
                <a:path w="926020" h="111633">
                  <a:moveTo>
                    <a:pt x="926021" y="0"/>
                  </a:moveTo>
                  <a:lnTo>
                    <a:pt x="463010" y="111633"/>
                  </a:lnTo>
                  <a:lnTo>
                    <a:pt x="0" y="0"/>
                  </a:lnTo>
                  <a:lnTo>
                    <a:pt x="926021" y="0"/>
                  </a:lnTo>
                  <a:close/>
                </a:path>
              </a:pathLst>
            </a:custGeom>
            <a:solidFill>
              <a:srgbClr val="A70A2D"/>
            </a:solidFill>
            <a:ln w="9525" cap="flat">
              <a:noFill/>
              <a:prstDash val="solid"/>
              <a:miter/>
            </a:ln>
          </p:spPr>
          <p:txBody>
            <a:bodyPr rtlCol="0" anchor="ctr"/>
            <a:lstStyle/>
            <a:p>
              <a:endParaRPr lang="en-GB"/>
            </a:p>
          </p:txBody>
        </p:sp>
        <p:sp>
          <p:nvSpPr>
            <p:cNvPr id="26" name="Freeform: Shape 7">
              <a:extLst>
                <a:ext uri="{FF2B5EF4-FFF2-40B4-BE49-F238E27FC236}">
                  <a16:creationId xmlns:a16="http://schemas.microsoft.com/office/drawing/2014/main" id="{C03A71F0-54E6-416E-8EF4-5B39CC0AE1BD}"/>
                </a:ext>
              </a:extLst>
            </p:cNvPr>
            <p:cNvSpPr/>
            <p:nvPr/>
          </p:nvSpPr>
          <p:spPr>
            <a:xfrm>
              <a:off x="1781269" y="742951"/>
              <a:ext cx="50863" cy="50577"/>
            </a:xfrm>
            <a:custGeom>
              <a:avLst/>
              <a:gdLst>
                <a:gd name="connsiteX0" fmla="*/ 0 w 50863"/>
                <a:gd name="connsiteY0" fmla="*/ 25146 h 50577"/>
                <a:gd name="connsiteX1" fmla="*/ 25527 w 50863"/>
                <a:gd name="connsiteY1" fmla="*/ 50578 h 50577"/>
                <a:gd name="connsiteX2" fmla="*/ 50863 w 50863"/>
                <a:gd name="connsiteY2" fmla="*/ 25146 h 50577"/>
                <a:gd name="connsiteX3" fmla="*/ 25527 w 50863"/>
                <a:gd name="connsiteY3" fmla="*/ 0 h 50577"/>
                <a:gd name="connsiteX4" fmla="*/ 0 w 50863"/>
                <a:gd name="connsiteY4" fmla="*/ 25146 h 50577"/>
                <a:gd name="connsiteX5" fmla="*/ 0 w 50863"/>
                <a:gd name="connsiteY5" fmla="*/ 25146 h 50577"/>
                <a:gd name="connsiteX6" fmla="*/ 4572 w 50863"/>
                <a:gd name="connsiteY6" fmla="*/ 25146 h 50577"/>
                <a:gd name="connsiteX7" fmla="*/ 25527 w 50863"/>
                <a:gd name="connsiteY7" fmla="*/ 3715 h 50577"/>
                <a:gd name="connsiteX8" fmla="*/ 46292 w 50863"/>
                <a:gd name="connsiteY8" fmla="*/ 25146 h 50577"/>
                <a:gd name="connsiteX9" fmla="*/ 25527 w 50863"/>
                <a:gd name="connsiteY9" fmla="*/ 46863 h 50577"/>
                <a:gd name="connsiteX10" fmla="*/ 4572 w 50863"/>
                <a:gd name="connsiteY10" fmla="*/ 25146 h 50577"/>
                <a:gd name="connsiteX11" fmla="*/ 4572 w 50863"/>
                <a:gd name="connsiteY11" fmla="*/ 25146 h 50577"/>
                <a:gd name="connsiteX12" fmla="*/ 15621 w 50863"/>
                <a:gd name="connsiteY12" fmla="*/ 40100 h 50577"/>
                <a:gd name="connsiteX13" fmla="*/ 20193 w 50863"/>
                <a:gd name="connsiteY13" fmla="*/ 40100 h 50577"/>
                <a:gd name="connsiteX14" fmla="*/ 20193 w 50863"/>
                <a:gd name="connsiteY14" fmla="*/ 27337 h 50577"/>
                <a:gd name="connsiteX15" fmla="*/ 25051 w 50863"/>
                <a:gd name="connsiteY15" fmla="*/ 27337 h 50577"/>
                <a:gd name="connsiteX16" fmla="*/ 33147 w 50863"/>
                <a:gd name="connsiteY16" fmla="*/ 40100 h 50577"/>
                <a:gd name="connsiteX17" fmla="*/ 38100 w 50863"/>
                <a:gd name="connsiteY17" fmla="*/ 40100 h 50577"/>
                <a:gd name="connsiteX18" fmla="*/ 29623 w 50863"/>
                <a:gd name="connsiteY18" fmla="*/ 27051 h 50577"/>
                <a:gd name="connsiteX19" fmla="*/ 37433 w 50863"/>
                <a:gd name="connsiteY19" fmla="*/ 18955 h 50577"/>
                <a:gd name="connsiteX20" fmla="*/ 27051 w 50863"/>
                <a:gd name="connsiteY20" fmla="*/ 10478 h 50577"/>
                <a:gd name="connsiteX21" fmla="*/ 15621 w 50863"/>
                <a:gd name="connsiteY21" fmla="*/ 10478 h 50577"/>
                <a:gd name="connsiteX22" fmla="*/ 15621 w 50863"/>
                <a:gd name="connsiteY22" fmla="*/ 40100 h 50577"/>
                <a:gd name="connsiteX23" fmla="*/ 15621 w 50863"/>
                <a:gd name="connsiteY23" fmla="*/ 40100 h 50577"/>
                <a:gd name="connsiteX24" fmla="*/ 20193 w 50863"/>
                <a:gd name="connsiteY24" fmla="*/ 14192 h 50577"/>
                <a:gd name="connsiteX25" fmla="*/ 26289 w 50863"/>
                <a:gd name="connsiteY25" fmla="*/ 14192 h 50577"/>
                <a:gd name="connsiteX26" fmla="*/ 32766 w 50863"/>
                <a:gd name="connsiteY26" fmla="*/ 18764 h 50577"/>
                <a:gd name="connsiteX27" fmla="*/ 24955 w 50863"/>
                <a:gd name="connsiteY27" fmla="*/ 23622 h 50577"/>
                <a:gd name="connsiteX28" fmla="*/ 20193 w 50863"/>
                <a:gd name="connsiteY28" fmla="*/ 23622 h 50577"/>
                <a:gd name="connsiteX29" fmla="*/ 20193 w 50863"/>
                <a:gd name="connsiteY29" fmla="*/ 14192 h 50577"/>
                <a:gd name="connsiteX30" fmla="*/ 20193 w 50863"/>
                <a:gd name="connsiteY30" fmla="*/ 14192 h 5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863" h="50577">
                  <a:moveTo>
                    <a:pt x="0" y="25146"/>
                  </a:moveTo>
                  <a:cubicBezTo>
                    <a:pt x="0" y="39719"/>
                    <a:pt x="11621" y="50578"/>
                    <a:pt x="25527" y="50578"/>
                  </a:cubicBezTo>
                  <a:cubicBezTo>
                    <a:pt x="39338" y="50578"/>
                    <a:pt x="50863" y="39719"/>
                    <a:pt x="50863" y="25146"/>
                  </a:cubicBezTo>
                  <a:cubicBezTo>
                    <a:pt x="50863" y="10859"/>
                    <a:pt x="39243" y="0"/>
                    <a:pt x="25527" y="0"/>
                  </a:cubicBezTo>
                  <a:cubicBezTo>
                    <a:pt x="11621" y="0"/>
                    <a:pt x="0" y="10859"/>
                    <a:pt x="0" y="25146"/>
                  </a:cubicBezTo>
                  <a:lnTo>
                    <a:pt x="0" y="25146"/>
                  </a:lnTo>
                  <a:close/>
                  <a:moveTo>
                    <a:pt x="4572" y="25146"/>
                  </a:moveTo>
                  <a:cubicBezTo>
                    <a:pt x="4572" y="13049"/>
                    <a:pt x="13621" y="3715"/>
                    <a:pt x="25527" y="3715"/>
                  </a:cubicBezTo>
                  <a:cubicBezTo>
                    <a:pt x="37243" y="3715"/>
                    <a:pt x="46292" y="13049"/>
                    <a:pt x="46292" y="25146"/>
                  </a:cubicBezTo>
                  <a:cubicBezTo>
                    <a:pt x="46292" y="37529"/>
                    <a:pt x="37243" y="46863"/>
                    <a:pt x="25527" y="46863"/>
                  </a:cubicBezTo>
                  <a:cubicBezTo>
                    <a:pt x="13621" y="46863"/>
                    <a:pt x="4572" y="37529"/>
                    <a:pt x="4572" y="25146"/>
                  </a:cubicBezTo>
                  <a:lnTo>
                    <a:pt x="4572" y="25146"/>
                  </a:lnTo>
                  <a:close/>
                  <a:moveTo>
                    <a:pt x="15621" y="40100"/>
                  </a:moveTo>
                  <a:lnTo>
                    <a:pt x="20193" y="40100"/>
                  </a:lnTo>
                  <a:lnTo>
                    <a:pt x="20193" y="27337"/>
                  </a:lnTo>
                  <a:lnTo>
                    <a:pt x="25051" y="27337"/>
                  </a:lnTo>
                  <a:lnTo>
                    <a:pt x="33147" y="40100"/>
                  </a:lnTo>
                  <a:lnTo>
                    <a:pt x="38100" y="40100"/>
                  </a:lnTo>
                  <a:lnTo>
                    <a:pt x="29623" y="27051"/>
                  </a:lnTo>
                  <a:cubicBezTo>
                    <a:pt x="34004" y="26575"/>
                    <a:pt x="37433" y="24384"/>
                    <a:pt x="37433" y="18955"/>
                  </a:cubicBezTo>
                  <a:cubicBezTo>
                    <a:pt x="37433" y="13240"/>
                    <a:pt x="34099" y="10478"/>
                    <a:pt x="27051" y="10478"/>
                  </a:cubicBezTo>
                  <a:lnTo>
                    <a:pt x="15621" y="10478"/>
                  </a:lnTo>
                  <a:lnTo>
                    <a:pt x="15621" y="40100"/>
                  </a:lnTo>
                  <a:lnTo>
                    <a:pt x="15621" y="40100"/>
                  </a:lnTo>
                  <a:close/>
                  <a:moveTo>
                    <a:pt x="20193" y="14192"/>
                  </a:moveTo>
                  <a:lnTo>
                    <a:pt x="26289" y="14192"/>
                  </a:lnTo>
                  <a:cubicBezTo>
                    <a:pt x="29432" y="14192"/>
                    <a:pt x="32766" y="14764"/>
                    <a:pt x="32766" y="18764"/>
                  </a:cubicBezTo>
                  <a:cubicBezTo>
                    <a:pt x="32766" y="23432"/>
                    <a:pt x="29051" y="23622"/>
                    <a:pt x="24955" y="23622"/>
                  </a:cubicBezTo>
                  <a:lnTo>
                    <a:pt x="20193" y="23622"/>
                  </a:lnTo>
                  <a:lnTo>
                    <a:pt x="20193" y="14192"/>
                  </a:lnTo>
                  <a:lnTo>
                    <a:pt x="20193" y="14192"/>
                  </a:lnTo>
                  <a:close/>
                </a:path>
              </a:pathLst>
            </a:custGeom>
            <a:solidFill>
              <a:srgbClr val="2A3742"/>
            </a:solidFill>
            <a:ln w="9525" cap="flat">
              <a:noFill/>
              <a:prstDash val="solid"/>
              <a:miter/>
            </a:ln>
          </p:spPr>
          <p:txBody>
            <a:bodyPr rtlCol="0" anchor="ctr"/>
            <a:lstStyle/>
            <a:p>
              <a:endParaRPr lang="en-GB"/>
            </a:p>
          </p:txBody>
        </p:sp>
        <p:sp>
          <p:nvSpPr>
            <p:cNvPr id="27" name="Freeform: Shape 8">
              <a:extLst>
                <a:ext uri="{FF2B5EF4-FFF2-40B4-BE49-F238E27FC236}">
                  <a16:creationId xmlns:a16="http://schemas.microsoft.com/office/drawing/2014/main" id="{9F8459B4-562E-4A5A-A52A-78464846C8AD}"/>
                </a:ext>
              </a:extLst>
            </p:cNvPr>
            <p:cNvSpPr/>
            <p:nvPr/>
          </p:nvSpPr>
          <p:spPr>
            <a:xfrm>
              <a:off x="793050" y="742951"/>
              <a:ext cx="126301" cy="242506"/>
            </a:xfrm>
            <a:custGeom>
              <a:avLst/>
              <a:gdLst>
                <a:gd name="connsiteX0" fmla="*/ 0 w 126301"/>
                <a:gd name="connsiteY0" fmla="*/ 242506 h 242506"/>
                <a:gd name="connsiteX1" fmla="*/ 126302 w 126301"/>
                <a:gd name="connsiteY1" fmla="*/ 242506 h 242506"/>
                <a:gd name="connsiteX2" fmla="*/ 126302 w 126301"/>
                <a:gd name="connsiteY2" fmla="*/ 218694 h 242506"/>
                <a:gd name="connsiteX3" fmla="*/ 50197 w 126301"/>
                <a:gd name="connsiteY3" fmla="*/ 218694 h 242506"/>
                <a:gd name="connsiteX4" fmla="*/ 50197 w 126301"/>
                <a:gd name="connsiteY4" fmla="*/ 126873 h 242506"/>
                <a:gd name="connsiteX5" fmla="*/ 113443 w 126301"/>
                <a:gd name="connsiteY5" fmla="*/ 126873 h 242506"/>
                <a:gd name="connsiteX6" fmla="*/ 113443 w 126301"/>
                <a:gd name="connsiteY6" fmla="*/ 103156 h 242506"/>
                <a:gd name="connsiteX7" fmla="*/ 50197 w 126301"/>
                <a:gd name="connsiteY7" fmla="*/ 103156 h 242506"/>
                <a:gd name="connsiteX8" fmla="*/ 50197 w 126301"/>
                <a:gd name="connsiteY8" fmla="*/ 23717 h 242506"/>
                <a:gd name="connsiteX9" fmla="*/ 124111 w 126301"/>
                <a:gd name="connsiteY9" fmla="*/ 23717 h 242506"/>
                <a:gd name="connsiteX10" fmla="*/ 124111 w 126301"/>
                <a:gd name="connsiteY10" fmla="*/ 0 h 242506"/>
                <a:gd name="connsiteX11" fmla="*/ 0 w 126301"/>
                <a:gd name="connsiteY11" fmla="*/ 0 h 242506"/>
                <a:gd name="connsiteX12" fmla="*/ 0 w 126301"/>
                <a:gd name="connsiteY12" fmla="*/ 242506 h 2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301" h="242506">
                  <a:moveTo>
                    <a:pt x="0" y="242506"/>
                  </a:moveTo>
                  <a:lnTo>
                    <a:pt x="126302" y="242506"/>
                  </a:lnTo>
                  <a:lnTo>
                    <a:pt x="126302" y="218694"/>
                  </a:lnTo>
                  <a:lnTo>
                    <a:pt x="50197" y="218694"/>
                  </a:lnTo>
                  <a:lnTo>
                    <a:pt x="50197" y="126873"/>
                  </a:lnTo>
                  <a:lnTo>
                    <a:pt x="113443" y="126873"/>
                  </a:lnTo>
                  <a:lnTo>
                    <a:pt x="113443" y="103156"/>
                  </a:lnTo>
                  <a:lnTo>
                    <a:pt x="50197" y="103156"/>
                  </a:lnTo>
                  <a:lnTo>
                    <a:pt x="50197" y="23717"/>
                  </a:lnTo>
                  <a:lnTo>
                    <a:pt x="124111" y="23717"/>
                  </a:lnTo>
                  <a:lnTo>
                    <a:pt x="124111" y="0"/>
                  </a:lnTo>
                  <a:lnTo>
                    <a:pt x="0" y="0"/>
                  </a:lnTo>
                  <a:lnTo>
                    <a:pt x="0" y="242506"/>
                  </a:lnTo>
                  <a:close/>
                </a:path>
              </a:pathLst>
            </a:custGeom>
            <a:solidFill>
              <a:srgbClr val="2A3742"/>
            </a:solidFill>
            <a:ln w="9525" cap="flat">
              <a:noFill/>
              <a:prstDash val="solid"/>
              <a:miter/>
            </a:ln>
          </p:spPr>
          <p:txBody>
            <a:bodyPr rtlCol="0" anchor="ctr"/>
            <a:lstStyle/>
            <a:p>
              <a:endParaRPr lang="en-GB"/>
            </a:p>
          </p:txBody>
        </p:sp>
        <p:sp>
          <p:nvSpPr>
            <p:cNvPr id="33" name="Freeform: Shape 9">
              <a:extLst>
                <a:ext uri="{FF2B5EF4-FFF2-40B4-BE49-F238E27FC236}">
                  <a16:creationId xmlns:a16="http://schemas.microsoft.com/office/drawing/2014/main" id="{5B4582DA-1678-4598-A29C-8EC7428B82B4}"/>
                </a:ext>
              </a:extLst>
            </p:cNvPr>
            <p:cNvSpPr/>
            <p:nvPr/>
          </p:nvSpPr>
          <p:spPr>
            <a:xfrm>
              <a:off x="1261871" y="811054"/>
              <a:ext cx="144684" cy="178974"/>
            </a:xfrm>
            <a:custGeom>
              <a:avLst/>
              <a:gdLst>
                <a:gd name="connsiteX0" fmla="*/ 46768 w 144684"/>
                <a:gd name="connsiteY0" fmla="*/ 72104 h 178974"/>
                <a:gd name="connsiteX1" fmla="*/ 76391 w 144684"/>
                <a:gd name="connsiteY1" fmla="*/ 15240 h 178974"/>
                <a:gd name="connsiteX2" fmla="*/ 101822 w 144684"/>
                <a:gd name="connsiteY2" fmla="*/ 72104 h 178974"/>
                <a:gd name="connsiteX3" fmla="*/ 46768 w 144684"/>
                <a:gd name="connsiteY3" fmla="*/ 72104 h 178974"/>
                <a:gd name="connsiteX4" fmla="*/ 46768 w 144684"/>
                <a:gd name="connsiteY4" fmla="*/ 72104 h 178974"/>
                <a:gd name="connsiteX5" fmla="*/ 144399 w 144684"/>
                <a:gd name="connsiteY5" fmla="*/ 90011 h 178974"/>
                <a:gd name="connsiteX6" fmla="*/ 144685 w 144684"/>
                <a:gd name="connsiteY6" fmla="*/ 77248 h 178974"/>
                <a:gd name="connsiteX7" fmla="*/ 76009 w 144684"/>
                <a:gd name="connsiteY7" fmla="*/ 0 h 178974"/>
                <a:gd name="connsiteX8" fmla="*/ 0 w 144684"/>
                <a:gd name="connsiteY8" fmla="*/ 87535 h 178974"/>
                <a:gd name="connsiteX9" fmla="*/ 80486 w 144684"/>
                <a:gd name="connsiteY9" fmla="*/ 178975 h 178974"/>
                <a:gd name="connsiteX10" fmla="*/ 131540 w 144684"/>
                <a:gd name="connsiteY10" fmla="*/ 162973 h 178974"/>
                <a:gd name="connsiteX11" fmla="*/ 134779 w 144684"/>
                <a:gd name="connsiteY11" fmla="*/ 139922 h 178974"/>
                <a:gd name="connsiteX12" fmla="*/ 94583 w 144684"/>
                <a:gd name="connsiteY12" fmla="*/ 155829 h 178974"/>
                <a:gd name="connsiteX13" fmla="*/ 46768 w 144684"/>
                <a:gd name="connsiteY13" fmla="*/ 89916 h 178974"/>
                <a:gd name="connsiteX14" fmla="*/ 144399 w 144684"/>
                <a:gd name="connsiteY14" fmla="*/ 89916 h 178974"/>
                <a:gd name="connsiteX15" fmla="*/ 144399 w 144684"/>
                <a:gd name="connsiteY15" fmla="*/ 90011 h 17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684" h="178974">
                  <a:moveTo>
                    <a:pt x="46768" y="72104"/>
                  </a:moveTo>
                  <a:cubicBezTo>
                    <a:pt x="47911" y="38862"/>
                    <a:pt x="57531" y="15240"/>
                    <a:pt x="76391" y="15240"/>
                  </a:cubicBezTo>
                  <a:cubicBezTo>
                    <a:pt x="92964" y="15240"/>
                    <a:pt x="101155" y="38005"/>
                    <a:pt x="101822" y="72104"/>
                  </a:cubicBezTo>
                  <a:lnTo>
                    <a:pt x="46768" y="72104"/>
                  </a:lnTo>
                  <a:lnTo>
                    <a:pt x="46768" y="72104"/>
                  </a:lnTo>
                  <a:close/>
                  <a:moveTo>
                    <a:pt x="144399" y="90011"/>
                  </a:moveTo>
                  <a:cubicBezTo>
                    <a:pt x="144685" y="83249"/>
                    <a:pt x="144685" y="81534"/>
                    <a:pt x="144685" y="77248"/>
                  </a:cubicBezTo>
                  <a:cubicBezTo>
                    <a:pt x="144685" y="28004"/>
                    <a:pt x="117920" y="0"/>
                    <a:pt x="76009" y="0"/>
                  </a:cubicBezTo>
                  <a:cubicBezTo>
                    <a:pt x="30861" y="0"/>
                    <a:pt x="0" y="33718"/>
                    <a:pt x="0" y="87535"/>
                  </a:cubicBezTo>
                  <a:cubicBezTo>
                    <a:pt x="0" y="144971"/>
                    <a:pt x="31528" y="178975"/>
                    <a:pt x="80486" y="178975"/>
                  </a:cubicBezTo>
                  <a:cubicBezTo>
                    <a:pt x="99060" y="178975"/>
                    <a:pt x="113252" y="175070"/>
                    <a:pt x="131540" y="162973"/>
                  </a:cubicBezTo>
                  <a:lnTo>
                    <a:pt x="134779" y="139922"/>
                  </a:lnTo>
                  <a:cubicBezTo>
                    <a:pt x="120396" y="151638"/>
                    <a:pt x="107728" y="155829"/>
                    <a:pt x="94583" y="155829"/>
                  </a:cubicBezTo>
                  <a:cubicBezTo>
                    <a:pt x="63722" y="155829"/>
                    <a:pt x="46768" y="130397"/>
                    <a:pt x="46768" y="89916"/>
                  </a:cubicBezTo>
                  <a:lnTo>
                    <a:pt x="144399" y="89916"/>
                  </a:lnTo>
                  <a:lnTo>
                    <a:pt x="144399" y="90011"/>
                  </a:lnTo>
                  <a:close/>
                </a:path>
              </a:pathLst>
            </a:custGeom>
            <a:solidFill>
              <a:srgbClr val="2A3742"/>
            </a:solidFill>
            <a:ln w="9525" cap="flat">
              <a:noFill/>
              <a:prstDash val="solid"/>
              <a:miter/>
            </a:ln>
          </p:spPr>
          <p:txBody>
            <a:bodyPr rtlCol="0" anchor="ctr"/>
            <a:lstStyle/>
            <a:p>
              <a:endParaRPr lang="en-GB"/>
            </a:p>
          </p:txBody>
        </p:sp>
        <p:sp>
          <p:nvSpPr>
            <p:cNvPr id="34" name="Freeform: Shape 10">
              <a:extLst>
                <a:ext uri="{FF2B5EF4-FFF2-40B4-BE49-F238E27FC236}">
                  <a16:creationId xmlns:a16="http://schemas.microsoft.com/office/drawing/2014/main" id="{AD5CD0A2-11BC-445C-A9C0-545973831F2F}"/>
                </a:ext>
              </a:extLst>
            </p:cNvPr>
            <p:cNvSpPr/>
            <p:nvPr/>
          </p:nvSpPr>
          <p:spPr>
            <a:xfrm>
              <a:off x="1118044" y="811721"/>
              <a:ext cx="129730" cy="177641"/>
            </a:xfrm>
            <a:custGeom>
              <a:avLst/>
              <a:gdLst>
                <a:gd name="connsiteX0" fmla="*/ 129730 w 129730"/>
                <a:gd name="connsiteY0" fmla="*/ 13049 h 177641"/>
                <a:gd name="connsiteX1" fmla="*/ 81915 w 129730"/>
                <a:gd name="connsiteY1" fmla="*/ 0 h 177641"/>
                <a:gd name="connsiteX2" fmla="*/ 0 w 129730"/>
                <a:gd name="connsiteY2" fmla="*/ 91821 h 177641"/>
                <a:gd name="connsiteX3" fmla="*/ 78962 w 129730"/>
                <a:gd name="connsiteY3" fmla="*/ 177641 h 177641"/>
                <a:gd name="connsiteX4" fmla="*/ 122396 w 129730"/>
                <a:gd name="connsiteY4" fmla="*/ 166402 h 177641"/>
                <a:gd name="connsiteX5" fmla="*/ 126873 w 129730"/>
                <a:gd name="connsiteY5" fmla="*/ 144113 h 177641"/>
                <a:gd name="connsiteX6" fmla="*/ 93631 w 129730"/>
                <a:gd name="connsiteY6" fmla="*/ 154972 h 177641"/>
                <a:gd name="connsiteX7" fmla="*/ 48196 w 129730"/>
                <a:gd name="connsiteY7" fmla="*/ 88678 h 177641"/>
                <a:gd name="connsiteX8" fmla="*/ 86106 w 129730"/>
                <a:gd name="connsiteY8" fmla="*/ 18764 h 177641"/>
                <a:gd name="connsiteX9" fmla="*/ 122492 w 129730"/>
                <a:gd name="connsiteY9" fmla="*/ 34481 h 177641"/>
                <a:gd name="connsiteX10" fmla="*/ 129730 w 129730"/>
                <a:gd name="connsiteY10" fmla="*/ 13049 h 177641"/>
                <a:gd name="connsiteX11" fmla="*/ 129730 w 129730"/>
                <a:gd name="connsiteY11" fmla="*/ 13049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730" h="177641">
                  <a:moveTo>
                    <a:pt x="129730" y="13049"/>
                  </a:moveTo>
                  <a:cubicBezTo>
                    <a:pt x="114681" y="2858"/>
                    <a:pt x="96869" y="0"/>
                    <a:pt x="81915" y="0"/>
                  </a:cubicBezTo>
                  <a:cubicBezTo>
                    <a:pt x="33147" y="0"/>
                    <a:pt x="0" y="36481"/>
                    <a:pt x="0" y="91821"/>
                  </a:cubicBezTo>
                  <a:cubicBezTo>
                    <a:pt x="0" y="143923"/>
                    <a:pt x="32290" y="177641"/>
                    <a:pt x="78962" y="177641"/>
                  </a:cubicBezTo>
                  <a:cubicBezTo>
                    <a:pt x="96107" y="177641"/>
                    <a:pt x="108014" y="176022"/>
                    <a:pt x="122396" y="166402"/>
                  </a:cubicBezTo>
                  <a:lnTo>
                    <a:pt x="126873" y="144113"/>
                  </a:lnTo>
                  <a:cubicBezTo>
                    <a:pt x="114395" y="153257"/>
                    <a:pt x="105537" y="154972"/>
                    <a:pt x="93631" y="154972"/>
                  </a:cubicBezTo>
                  <a:cubicBezTo>
                    <a:pt x="64960" y="154972"/>
                    <a:pt x="48196" y="132302"/>
                    <a:pt x="48196" y="88678"/>
                  </a:cubicBezTo>
                  <a:cubicBezTo>
                    <a:pt x="48196" y="44672"/>
                    <a:pt x="62960" y="19812"/>
                    <a:pt x="86106" y="18764"/>
                  </a:cubicBezTo>
                  <a:cubicBezTo>
                    <a:pt x="105632" y="17907"/>
                    <a:pt x="114776" y="27337"/>
                    <a:pt x="122492" y="34481"/>
                  </a:cubicBezTo>
                  <a:lnTo>
                    <a:pt x="129730" y="13049"/>
                  </a:lnTo>
                  <a:lnTo>
                    <a:pt x="129730" y="13049"/>
                  </a:lnTo>
                  <a:close/>
                </a:path>
              </a:pathLst>
            </a:custGeom>
            <a:solidFill>
              <a:srgbClr val="2A3742"/>
            </a:solidFill>
            <a:ln w="9525" cap="flat">
              <a:noFill/>
              <a:prstDash val="solid"/>
              <a:miter/>
            </a:ln>
          </p:spPr>
          <p:txBody>
            <a:bodyPr rtlCol="0" anchor="ctr"/>
            <a:lstStyle/>
            <a:p>
              <a:endParaRPr lang="en-GB"/>
            </a:p>
          </p:txBody>
        </p:sp>
        <p:sp>
          <p:nvSpPr>
            <p:cNvPr id="35" name="Freeform: Shape 11">
              <a:extLst>
                <a:ext uri="{FF2B5EF4-FFF2-40B4-BE49-F238E27FC236}">
                  <a16:creationId xmlns:a16="http://schemas.microsoft.com/office/drawing/2014/main" id="{3E2E92AE-F7EC-4EF1-8179-35B84C4A25AA}"/>
                </a:ext>
              </a:extLst>
            </p:cNvPr>
            <p:cNvSpPr/>
            <p:nvPr/>
          </p:nvSpPr>
          <p:spPr>
            <a:xfrm>
              <a:off x="1438274" y="812102"/>
              <a:ext cx="96297" cy="173450"/>
            </a:xfrm>
            <a:custGeom>
              <a:avLst/>
              <a:gdLst>
                <a:gd name="connsiteX0" fmla="*/ 96298 w 96297"/>
                <a:gd name="connsiteY0" fmla="*/ 381 h 173450"/>
                <a:gd name="connsiteX1" fmla="*/ 88963 w 96297"/>
                <a:gd name="connsiteY1" fmla="*/ 0 h 173450"/>
                <a:gd name="connsiteX2" fmla="*/ 42577 w 96297"/>
                <a:gd name="connsiteY2" fmla="*/ 46482 h 173450"/>
                <a:gd name="connsiteX3" fmla="*/ 42577 w 96297"/>
                <a:gd name="connsiteY3" fmla="*/ 3619 h 173450"/>
                <a:gd name="connsiteX4" fmla="*/ 0 w 96297"/>
                <a:gd name="connsiteY4" fmla="*/ 3619 h 173450"/>
                <a:gd name="connsiteX5" fmla="*/ 0 w 96297"/>
                <a:gd name="connsiteY5" fmla="*/ 173450 h 173450"/>
                <a:gd name="connsiteX6" fmla="*/ 42577 w 96297"/>
                <a:gd name="connsiteY6" fmla="*/ 173450 h 173450"/>
                <a:gd name="connsiteX7" fmla="*/ 42577 w 96297"/>
                <a:gd name="connsiteY7" fmla="*/ 82677 h 173450"/>
                <a:gd name="connsiteX8" fmla="*/ 75533 w 96297"/>
                <a:gd name="connsiteY8" fmla="*/ 46482 h 173450"/>
                <a:gd name="connsiteX9" fmla="*/ 94393 w 96297"/>
                <a:gd name="connsiteY9" fmla="*/ 51816 h 173450"/>
                <a:gd name="connsiteX10" fmla="*/ 96298 w 96297"/>
                <a:gd name="connsiteY10" fmla="*/ 381 h 173450"/>
                <a:gd name="connsiteX11" fmla="*/ 96298 w 96297"/>
                <a:gd name="connsiteY11" fmla="*/ 381 h 17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297" h="173450">
                  <a:moveTo>
                    <a:pt x="96298" y="381"/>
                  </a:moveTo>
                  <a:cubicBezTo>
                    <a:pt x="92773" y="0"/>
                    <a:pt x="91154" y="0"/>
                    <a:pt x="88963" y="0"/>
                  </a:cubicBezTo>
                  <a:cubicBezTo>
                    <a:pt x="69152" y="0"/>
                    <a:pt x="55721" y="13430"/>
                    <a:pt x="42577" y="46482"/>
                  </a:cubicBezTo>
                  <a:lnTo>
                    <a:pt x="42577" y="3619"/>
                  </a:lnTo>
                  <a:lnTo>
                    <a:pt x="0" y="3619"/>
                  </a:lnTo>
                  <a:lnTo>
                    <a:pt x="0" y="173450"/>
                  </a:lnTo>
                  <a:lnTo>
                    <a:pt x="42577" y="173450"/>
                  </a:lnTo>
                  <a:lnTo>
                    <a:pt x="42577" y="82677"/>
                  </a:lnTo>
                  <a:cubicBezTo>
                    <a:pt x="42577" y="62865"/>
                    <a:pt x="57245" y="46482"/>
                    <a:pt x="75533" y="46482"/>
                  </a:cubicBezTo>
                  <a:cubicBezTo>
                    <a:pt x="81629" y="46482"/>
                    <a:pt x="86773" y="47339"/>
                    <a:pt x="94393" y="51816"/>
                  </a:cubicBezTo>
                  <a:lnTo>
                    <a:pt x="96298" y="381"/>
                  </a:lnTo>
                  <a:lnTo>
                    <a:pt x="96298" y="381"/>
                  </a:lnTo>
                  <a:close/>
                </a:path>
              </a:pathLst>
            </a:custGeom>
            <a:solidFill>
              <a:srgbClr val="2A3742"/>
            </a:solidFill>
            <a:ln w="9525" cap="flat">
              <a:noFill/>
              <a:prstDash val="solid"/>
              <a:miter/>
            </a:ln>
          </p:spPr>
          <p:txBody>
            <a:bodyPr rtlCol="0" anchor="ctr"/>
            <a:lstStyle/>
            <a:p>
              <a:endParaRPr lang="en-GB"/>
            </a:p>
          </p:txBody>
        </p:sp>
        <p:sp>
          <p:nvSpPr>
            <p:cNvPr id="36" name="Freeform: Shape 12">
              <a:extLst>
                <a:ext uri="{FF2B5EF4-FFF2-40B4-BE49-F238E27FC236}">
                  <a16:creationId xmlns:a16="http://schemas.microsoft.com/office/drawing/2014/main" id="{3D7B4FD3-4EE2-4B5F-9D69-298F4685213F}"/>
                </a:ext>
              </a:extLst>
            </p:cNvPr>
            <p:cNvSpPr/>
            <p:nvPr/>
          </p:nvSpPr>
          <p:spPr>
            <a:xfrm>
              <a:off x="946022" y="815626"/>
              <a:ext cx="139922" cy="172974"/>
            </a:xfrm>
            <a:custGeom>
              <a:avLst/>
              <a:gdLst>
                <a:gd name="connsiteX0" fmla="*/ 97346 w 139922"/>
                <a:gd name="connsiteY0" fmla="*/ 169831 h 172974"/>
                <a:gd name="connsiteX1" fmla="*/ 139922 w 139922"/>
                <a:gd name="connsiteY1" fmla="*/ 169831 h 172974"/>
                <a:gd name="connsiteX2" fmla="*/ 139922 w 139922"/>
                <a:gd name="connsiteY2" fmla="*/ 0 h 172974"/>
                <a:gd name="connsiteX3" fmla="*/ 97346 w 139922"/>
                <a:gd name="connsiteY3" fmla="*/ 0 h 172974"/>
                <a:gd name="connsiteX4" fmla="*/ 97346 w 139922"/>
                <a:gd name="connsiteY4" fmla="*/ 96774 h 172974"/>
                <a:gd name="connsiteX5" fmla="*/ 69342 w 139922"/>
                <a:gd name="connsiteY5" fmla="*/ 143542 h 172974"/>
                <a:gd name="connsiteX6" fmla="*/ 42577 w 139922"/>
                <a:gd name="connsiteY6" fmla="*/ 108395 h 172974"/>
                <a:gd name="connsiteX7" fmla="*/ 42577 w 139922"/>
                <a:gd name="connsiteY7" fmla="*/ 0 h 172974"/>
                <a:gd name="connsiteX8" fmla="*/ 0 w 139922"/>
                <a:gd name="connsiteY8" fmla="*/ 0 h 172974"/>
                <a:gd name="connsiteX9" fmla="*/ 0 w 139922"/>
                <a:gd name="connsiteY9" fmla="*/ 113157 h 172974"/>
                <a:gd name="connsiteX10" fmla="*/ 50102 w 139922"/>
                <a:gd name="connsiteY10" fmla="*/ 172974 h 172974"/>
                <a:gd name="connsiteX11" fmla="*/ 97346 w 139922"/>
                <a:gd name="connsiteY11" fmla="*/ 143923 h 172974"/>
                <a:gd name="connsiteX12" fmla="*/ 97346 w 139922"/>
                <a:gd name="connsiteY12" fmla="*/ 169831 h 172974"/>
                <a:gd name="connsiteX13" fmla="*/ 97346 w 139922"/>
                <a:gd name="connsiteY13" fmla="*/ 169831 h 17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22" h="172974">
                  <a:moveTo>
                    <a:pt x="97346" y="169831"/>
                  </a:moveTo>
                  <a:lnTo>
                    <a:pt x="139922" y="169831"/>
                  </a:lnTo>
                  <a:lnTo>
                    <a:pt x="139922" y="0"/>
                  </a:lnTo>
                  <a:lnTo>
                    <a:pt x="97346" y="0"/>
                  </a:lnTo>
                  <a:lnTo>
                    <a:pt x="97346" y="96774"/>
                  </a:lnTo>
                  <a:cubicBezTo>
                    <a:pt x="97346" y="126587"/>
                    <a:pt x="88583" y="143542"/>
                    <a:pt x="69342" y="143542"/>
                  </a:cubicBezTo>
                  <a:cubicBezTo>
                    <a:pt x="50673" y="143542"/>
                    <a:pt x="42577" y="129635"/>
                    <a:pt x="42577" y="108395"/>
                  </a:cubicBezTo>
                  <a:lnTo>
                    <a:pt x="42577" y="0"/>
                  </a:lnTo>
                  <a:lnTo>
                    <a:pt x="0" y="0"/>
                  </a:lnTo>
                  <a:lnTo>
                    <a:pt x="0" y="113157"/>
                  </a:lnTo>
                  <a:cubicBezTo>
                    <a:pt x="0" y="161163"/>
                    <a:pt x="23622" y="172974"/>
                    <a:pt x="50102" y="172974"/>
                  </a:cubicBezTo>
                  <a:cubicBezTo>
                    <a:pt x="72485" y="172974"/>
                    <a:pt x="87821" y="160020"/>
                    <a:pt x="97346" y="143923"/>
                  </a:cubicBezTo>
                  <a:lnTo>
                    <a:pt x="97346" y="169831"/>
                  </a:lnTo>
                  <a:lnTo>
                    <a:pt x="97346" y="169831"/>
                  </a:lnTo>
                  <a:close/>
                </a:path>
              </a:pathLst>
            </a:custGeom>
            <a:solidFill>
              <a:srgbClr val="2A3742"/>
            </a:solidFill>
            <a:ln w="9525" cap="flat">
              <a:noFill/>
              <a:prstDash val="solid"/>
              <a:miter/>
            </a:ln>
          </p:spPr>
          <p:txBody>
            <a:bodyPr rtlCol="0" anchor="ctr"/>
            <a:lstStyle/>
            <a:p>
              <a:endParaRPr lang="en-GB"/>
            </a:p>
          </p:txBody>
        </p:sp>
        <p:sp>
          <p:nvSpPr>
            <p:cNvPr id="37" name="Freeform: Shape 13">
              <a:extLst>
                <a:ext uri="{FF2B5EF4-FFF2-40B4-BE49-F238E27FC236}">
                  <a16:creationId xmlns:a16="http://schemas.microsoft.com/office/drawing/2014/main" id="{5B077CA6-C3F1-4947-BD90-D50CA8C3643D}"/>
                </a:ext>
              </a:extLst>
            </p:cNvPr>
            <p:cNvSpPr/>
            <p:nvPr/>
          </p:nvSpPr>
          <p:spPr>
            <a:xfrm>
              <a:off x="1651443" y="811816"/>
              <a:ext cx="137636" cy="173640"/>
            </a:xfrm>
            <a:custGeom>
              <a:avLst/>
              <a:gdLst>
                <a:gd name="connsiteX0" fmla="*/ 0 w 137636"/>
                <a:gd name="connsiteY0" fmla="*/ 173641 h 173640"/>
                <a:gd name="connsiteX1" fmla="*/ 42577 w 137636"/>
                <a:gd name="connsiteY1" fmla="*/ 173641 h 173640"/>
                <a:gd name="connsiteX2" fmla="*/ 42577 w 137636"/>
                <a:gd name="connsiteY2" fmla="*/ 80486 h 173640"/>
                <a:gd name="connsiteX3" fmla="*/ 69628 w 137636"/>
                <a:gd name="connsiteY3" fmla="*/ 30099 h 173640"/>
                <a:gd name="connsiteX4" fmla="*/ 95060 w 137636"/>
                <a:gd name="connsiteY4" fmla="*/ 70485 h 173640"/>
                <a:gd name="connsiteX5" fmla="*/ 95060 w 137636"/>
                <a:gd name="connsiteY5" fmla="*/ 173641 h 173640"/>
                <a:gd name="connsiteX6" fmla="*/ 137636 w 137636"/>
                <a:gd name="connsiteY6" fmla="*/ 173641 h 173640"/>
                <a:gd name="connsiteX7" fmla="*/ 137636 w 137636"/>
                <a:gd name="connsiteY7" fmla="*/ 56483 h 173640"/>
                <a:gd name="connsiteX8" fmla="*/ 89440 w 137636"/>
                <a:gd name="connsiteY8" fmla="*/ 0 h 173640"/>
                <a:gd name="connsiteX9" fmla="*/ 42577 w 137636"/>
                <a:gd name="connsiteY9" fmla="*/ 29432 h 173640"/>
                <a:gd name="connsiteX10" fmla="*/ 42577 w 137636"/>
                <a:gd name="connsiteY10" fmla="*/ 3810 h 173640"/>
                <a:gd name="connsiteX11" fmla="*/ 0 w 137636"/>
                <a:gd name="connsiteY11" fmla="*/ 3810 h 173640"/>
                <a:gd name="connsiteX12" fmla="*/ 0 w 137636"/>
                <a:gd name="connsiteY12" fmla="*/ 173641 h 173640"/>
                <a:gd name="connsiteX13" fmla="*/ 0 w 137636"/>
                <a:gd name="connsiteY13" fmla="*/ 173641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636" h="173640">
                  <a:moveTo>
                    <a:pt x="0" y="173641"/>
                  </a:moveTo>
                  <a:lnTo>
                    <a:pt x="42577" y="173641"/>
                  </a:lnTo>
                  <a:lnTo>
                    <a:pt x="42577" y="80486"/>
                  </a:lnTo>
                  <a:cubicBezTo>
                    <a:pt x="42577" y="34290"/>
                    <a:pt x="59722" y="30099"/>
                    <a:pt x="69628" y="30099"/>
                  </a:cubicBezTo>
                  <a:cubicBezTo>
                    <a:pt x="82582" y="30099"/>
                    <a:pt x="95060" y="38957"/>
                    <a:pt x="95060" y="70485"/>
                  </a:cubicBezTo>
                  <a:lnTo>
                    <a:pt x="95060" y="173641"/>
                  </a:lnTo>
                  <a:lnTo>
                    <a:pt x="137636" y="173641"/>
                  </a:lnTo>
                  <a:lnTo>
                    <a:pt x="137636" y="56483"/>
                  </a:lnTo>
                  <a:cubicBezTo>
                    <a:pt x="137636" y="9811"/>
                    <a:pt x="109823" y="0"/>
                    <a:pt x="89440" y="0"/>
                  </a:cubicBezTo>
                  <a:cubicBezTo>
                    <a:pt x="71247" y="0"/>
                    <a:pt x="54102" y="10573"/>
                    <a:pt x="42577" y="29432"/>
                  </a:cubicBezTo>
                  <a:lnTo>
                    <a:pt x="42577" y="3810"/>
                  </a:lnTo>
                  <a:lnTo>
                    <a:pt x="0" y="3810"/>
                  </a:lnTo>
                  <a:lnTo>
                    <a:pt x="0" y="173641"/>
                  </a:lnTo>
                  <a:lnTo>
                    <a:pt x="0" y="173641"/>
                  </a:lnTo>
                  <a:close/>
                </a:path>
              </a:pathLst>
            </a:custGeom>
            <a:solidFill>
              <a:srgbClr val="2A3742"/>
            </a:solidFill>
            <a:ln w="9525" cap="flat">
              <a:noFill/>
              <a:prstDash val="solid"/>
              <a:miter/>
            </a:ln>
          </p:spPr>
          <p:txBody>
            <a:bodyPr rtlCol="0" anchor="ctr"/>
            <a:lstStyle/>
            <a:p>
              <a:endParaRPr lang="en-GB"/>
            </a:p>
          </p:txBody>
        </p:sp>
        <p:sp>
          <p:nvSpPr>
            <p:cNvPr id="38" name="Freeform: Shape 14">
              <a:extLst>
                <a:ext uri="{FF2B5EF4-FFF2-40B4-BE49-F238E27FC236}">
                  <a16:creationId xmlns:a16="http://schemas.microsoft.com/office/drawing/2014/main" id="{D7DCE49F-6D3D-4874-B14B-8BA90D30003C}"/>
                </a:ext>
              </a:extLst>
            </p:cNvPr>
            <p:cNvSpPr/>
            <p:nvPr/>
          </p:nvSpPr>
          <p:spPr>
            <a:xfrm>
              <a:off x="1562766" y="742951"/>
              <a:ext cx="44100" cy="44100"/>
            </a:xfrm>
            <a:custGeom>
              <a:avLst/>
              <a:gdLst>
                <a:gd name="connsiteX0" fmla="*/ 0 w 44100"/>
                <a:gd name="connsiteY0" fmla="*/ 0 h 44100"/>
                <a:gd name="connsiteX1" fmla="*/ 44101 w 44100"/>
                <a:gd name="connsiteY1" fmla="*/ 0 h 44100"/>
                <a:gd name="connsiteX2" fmla="*/ 44101 w 44100"/>
                <a:gd name="connsiteY2" fmla="*/ 44101 h 44100"/>
                <a:gd name="connsiteX3" fmla="*/ 0 w 44100"/>
                <a:gd name="connsiteY3" fmla="*/ 44101 h 44100"/>
                <a:gd name="connsiteX4" fmla="*/ 0 w 44100"/>
                <a:gd name="connsiteY4" fmla="*/ 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0" h="44100">
                  <a:moveTo>
                    <a:pt x="0" y="0"/>
                  </a:moveTo>
                  <a:lnTo>
                    <a:pt x="44101" y="0"/>
                  </a:lnTo>
                  <a:lnTo>
                    <a:pt x="44101" y="44101"/>
                  </a:lnTo>
                  <a:lnTo>
                    <a:pt x="0" y="44101"/>
                  </a:lnTo>
                  <a:lnTo>
                    <a:pt x="0" y="0"/>
                  </a:lnTo>
                  <a:close/>
                </a:path>
              </a:pathLst>
            </a:custGeom>
            <a:solidFill>
              <a:srgbClr val="2A3742"/>
            </a:solidFill>
            <a:ln w="9525" cap="flat">
              <a:noFill/>
              <a:prstDash val="solid"/>
              <a:miter/>
            </a:ln>
          </p:spPr>
          <p:txBody>
            <a:bodyPr rtlCol="0" anchor="ctr"/>
            <a:lstStyle/>
            <a:p>
              <a:endParaRPr lang="en-GB"/>
            </a:p>
          </p:txBody>
        </p:sp>
        <p:sp>
          <p:nvSpPr>
            <p:cNvPr id="39" name="Freeform: Shape 15">
              <a:extLst>
                <a:ext uri="{FF2B5EF4-FFF2-40B4-BE49-F238E27FC236}">
                  <a16:creationId xmlns:a16="http://schemas.microsoft.com/office/drawing/2014/main" id="{5316E5D0-6BBE-4995-BE47-9C29D6CA1325}"/>
                </a:ext>
              </a:extLst>
            </p:cNvPr>
            <p:cNvSpPr/>
            <p:nvPr/>
          </p:nvSpPr>
          <p:spPr>
            <a:xfrm>
              <a:off x="1562480" y="815626"/>
              <a:ext cx="44767" cy="169830"/>
            </a:xfrm>
            <a:custGeom>
              <a:avLst/>
              <a:gdLst>
                <a:gd name="connsiteX0" fmla="*/ 0 w 44767"/>
                <a:gd name="connsiteY0" fmla="*/ 169831 h 169830"/>
                <a:gd name="connsiteX1" fmla="*/ 44767 w 44767"/>
                <a:gd name="connsiteY1" fmla="*/ 169831 h 169830"/>
                <a:gd name="connsiteX2" fmla="*/ 44767 w 44767"/>
                <a:gd name="connsiteY2" fmla="*/ 0 h 169830"/>
                <a:gd name="connsiteX3" fmla="*/ 0 w 44767"/>
                <a:gd name="connsiteY3" fmla="*/ 0 h 169830"/>
                <a:gd name="connsiteX4" fmla="*/ 0 w 44767"/>
                <a:gd name="connsiteY4" fmla="*/ 169831 h 16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 h="169830">
                  <a:moveTo>
                    <a:pt x="0" y="169831"/>
                  </a:moveTo>
                  <a:lnTo>
                    <a:pt x="44767" y="169831"/>
                  </a:lnTo>
                  <a:lnTo>
                    <a:pt x="44767" y="0"/>
                  </a:lnTo>
                  <a:lnTo>
                    <a:pt x="0" y="0"/>
                  </a:lnTo>
                  <a:lnTo>
                    <a:pt x="0" y="169831"/>
                  </a:lnTo>
                  <a:close/>
                </a:path>
              </a:pathLst>
            </a:custGeom>
            <a:solidFill>
              <a:srgbClr val="2A3742"/>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37359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Only Titl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3627409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3" name="Fußzeilenplatzhalter 2"/>
          <p:cNvSpPr>
            <a:spLocks noGrp="1"/>
          </p:cNvSpPr>
          <p:nvPr>
            <p:ph type="ftr" sz="quarter" idx="10"/>
          </p:nvPr>
        </p:nvSpPr>
        <p:spPr bwMode="gray"/>
        <p:txBody>
          <a:bodyPr/>
          <a:lstStyle/>
          <a:p>
            <a:r>
              <a:rPr lang="en-US" noProof="0"/>
              <a:t>Month XX, 20XX | Department | Title of the presentation</a:t>
            </a:r>
          </a:p>
        </p:txBody>
      </p:sp>
      <p:sp>
        <p:nvSpPr>
          <p:cNvPr id="4" name="Foliennummernplatzhalter 3"/>
          <p:cNvSpPr>
            <a:spLocks noGrp="1"/>
          </p:cNvSpPr>
          <p:nvPr>
            <p:ph type="sldNum" sz="quarter" idx="11"/>
          </p:nvPr>
        </p:nvSpPr>
        <p:spPr bwMode="gray"/>
        <p:txBody>
          <a:bodyPr/>
          <a:lstStyle/>
          <a:p>
            <a:r>
              <a:rPr lang="en-US" noProof="0"/>
              <a:t>Page </a:t>
            </a:r>
            <a:fld id="{C0069AEE-D70F-4F66-B615-13FB9818742B}" type="slidenum">
              <a:rPr lang="en-US" noProof="0" smtClean="0"/>
              <a:pPr/>
              <a:t>‹#›</a:t>
            </a:fld>
            <a:endParaRPr lang="en-US" noProof="0"/>
          </a:p>
        </p:txBody>
      </p:sp>
      <p:sp>
        <p:nvSpPr>
          <p:cNvPr id="5" name="Titel 4">
            <a:extLst>
              <a:ext uri="{FF2B5EF4-FFF2-40B4-BE49-F238E27FC236}">
                <a16:creationId xmlns:a16="http://schemas.microsoft.com/office/drawing/2014/main" id="{64D41AC9-4AD8-424B-80CA-CEDE087BA7A5}"/>
              </a:ext>
            </a:extLst>
          </p:cNvPr>
          <p:cNvSpPr>
            <a:spLocks noGrp="1"/>
          </p:cNvSpPr>
          <p:nvPr>
            <p:ph type="title" hasCustomPrompt="1"/>
          </p:nvPr>
        </p:nvSpPr>
        <p:spPr/>
        <p:txBody>
          <a:bodyPr vert="horz"/>
          <a:lstStyle/>
          <a:p>
            <a:r>
              <a:rPr lang="de-DE"/>
              <a:t>Mastertitelformat bearbeiten</a:t>
            </a:r>
          </a:p>
        </p:txBody>
      </p:sp>
    </p:spTree>
    <p:extLst>
      <p:ext uri="{BB962C8B-B14F-4D97-AF65-F5344CB8AC3E}">
        <p14:creationId xmlns:p14="http://schemas.microsoft.com/office/powerpoint/2010/main" val="2809868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Nur Titel">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2"/>
            </p:custDataLst>
            <p:extLst>
              <p:ext uri="{D42A27DB-BD31-4B8C-83A1-F6EECF244321}">
                <p14:modId xmlns:p14="http://schemas.microsoft.com/office/powerpoint/2010/main" val="34579379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5" progId="TCLayout.ActiveDocument.1">
                  <p:embed/>
                </p:oleObj>
              </mc:Choice>
              <mc:Fallback>
                <p:oleObj name="think-cell Slide" r:id="rId5" imgW="344" imgH="345" progId="TCLayout.ActiveDocument.1">
                  <p:embed/>
                  <p:pic>
                    <p:nvPicPr>
                      <p:cNvPr id="8" name="Objek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600">
              <a:solidFill>
                <a:prstClr val="white"/>
              </a:solidFill>
              <a:latin typeface="Yu Gothic Light" panose="020B0300000000000000" pitchFamily="34" charset="-128"/>
              <a:sym typeface="Yu Gothic Light" panose="020B0300000000000000" pitchFamily="34" charset="-128"/>
            </a:endParaRPr>
          </a:p>
        </p:txBody>
      </p:sp>
      <p:sp>
        <p:nvSpPr>
          <p:cNvPr id="2" name="Titel 1"/>
          <p:cNvSpPr>
            <a:spLocks noGrp="1"/>
          </p:cNvSpPr>
          <p:nvPr>
            <p:ph type="title" hasCustomPrompt="1"/>
          </p:nvPr>
        </p:nvSpPr>
        <p:spPr bwMode="gray">
          <a:xfrm>
            <a:off x="552000" y="466725"/>
            <a:ext cx="11088000" cy="502189"/>
          </a:xfrm>
        </p:spPr>
        <p:txBody>
          <a:bodyPr vert="horz"/>
          <a:lstStyle/>
          <a:p>
            <a:r>
              <a:rPr lang="en-US" noProof="0"/>
              <a:t>Edit title master format by clicking</a:t>
            </a:r>
          </a:p>
        </p:txBody>
      </p:sp>
      <p:cxnSp>
        <p:nvCxnSpPr>
          <p:cNvPr id="10" name="Gerader Verbinder 9"/>
          <p:cNvCxnSpPr/>
          <p:nvPr userDrawn="1"/>
        </p:nvCxnSpPr>
        <p:spPr bwMode="gray">
          <a:xfrm>
            <a:off x="0" y="675822"/>
            <a:ext cx="396000" cy="0"/>
          </a:xfrm>
          <a:prstGeom prst="line">
            <a:avLst/>
          </a:prstGeom>
          <a:ln w="28575">
            <a:solidFill>
              <a:srgbClr val="C097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9368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2780D39-6067-4C24-AD79-A424F13CFECA}"/>
              </a:ext>
            </a:extLst>
          </p:cNvPr>
          <p:cNvGraphicFramePr>
            <a:graphicFrameLocks noChangeAspect="1"/>
          </p:cNvGraphicFramePr>
          <p:nvPr userDrawn="1">
            <p:custDataLst>
              <p:tags r:id="rId1"/>
            </p:custDataLst>
            <p:extLst>
              <p:ext uri="{D42A27DB-BD31-4B8C-83A1-F6EECF244321}">
                <p14:modId xmlns:p14="http://schemas.microsoft.com/office/powerpoint/2010/main" val="153984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8" name="Object 7" hidden="1">
                        <a:extLst>
                          <a:ext uri="{FF2B5EF4-FFF2-40B4-BE49-F238E27FC236}">
                            <a16:creationId xmlns:a16="http://schemas.microsoft.com/office/drawing/2014/main" id="{A2780D39-6067-4C24-AD79-A424F13CFE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1524000" y="1122363"/>
            <a:ext cx="9144000" cy="2387600"/>
          </a:xfrm>
        </p:spPr>
        <p:txBody>
          <a:bodyPr vert="horz"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97515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B699330-AE73-4C6A-B00F-3E6CEE874385}"/>
              </a:ext>
            </a:extLst>
          </p:cNvPr>
          <p:cNvGraphicFramePr>
            <a:graphicFrameLocks noChangeAspect="1"/>
          </p:cNvGraphicFramePr>
          <p:nvPr userDrawn="1">
            <p:custDataLst>
              <p:tags r:id="rId1"/>
            </p:custDataLst>
            <p:extLst>
              <p:ext uri="{D42A27DB-BD31-4B8C-83A1-F6EECF244321}">
                <p14:modId xmlns:p14="http://schemas.microsoft.com/office/powerpoint/2010/main" val="2626029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8" name="Object 7" hidden="1">
                        <a:extLst>
                          <a:ext uri="{FF2B5EF4-FFF2-40B4-BE49-F238E27FC236}">
                            <a16:creationId xmlns:a16="http://schemas.microsoft.com/office/drawing/2014/main" id="{EB699330-AE73-4C6A-B00F-3E6CEE8743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511633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1EC1DEC-150C-49FB-9744-7130C1F8152F}"/>
              </a:ext>
            </a:extLst>
          </p:cNvPr>
          <p:cNvGraphicFramePr>
            <a:graphicFrameLocks noChangeAspect="1"/>
          </p:cNvGraphicFramePr>
          <p:nvPr userDrawn="1">
            <p:custDataLst>
              <p:tags r:id="rId1"/>
            </p:custDataLst>
            <p:extLst>
              <p:ext uri="{D42A27DB-BD31-4B8C-83A1-F6EECF244321}">
                <p14:modId xmlns:p14="http://schemas.microsoft.com/office/powerpoint/2010/main" val="3418442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8" name="Object 7" hidden="1">
                        <a:extLst>
                          <a:ext uri="{FF2B5EF4-FFF2-40B4-BE49-F238E27FC236}">
                            <a16:creationId xmlns:a16="http://schemas.microsoft.com/office/drawing/2014/main" id="{C1EC1DEC-150C-49FB-9744-7130C1F815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1850" y="1709738"/>
            <a:ext cx="10515600" cy="2852737"/>
          </a:xfrm>
        </p:spPr>
        <p:txBody>
          <a:bodyPr vert="horz"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263761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018E5C87-3C41-40BD-9681-DA4417770D97}"/>
              </a:ext>
            </a:extLst>
          </p:cNvPr>
          <p:cNvGraphicFramePr>
            <a:graphicFrameLocks noChangeAspect="1"/>
          </p:cNvGraphicFramePr>
          <p:nvPr userDrawn="1">
            <p:custDataLst>
              <p:tags r:id="rId1"/>
            </p:custDataLst>
            <p:extLst>
              <p:ext uri="{D42A27DB-BD31-4B8C-83A1-F6EECF244321}">
                <p14:modId xmlns:p14="http://schemas.microsoft.com/office/powerpoint/2010/main" val="1584265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9" name="Object 8" hidden="1">
                        <a:extLst>
                          <a:ext uri="{FF2B5EF4-FFF2-40B4-BE49-F238E27FC236}">
                            <a16:creationId xmlns:a16="http://schemas.microsoft.com/office/drawing/2014/main" id="{018E5C87-3C41-40BD-9681-DA4417770D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960879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966CE813-FCCA-453B-9EA6-F2DC4EAA14D9}"/>
              </a:ext>
            </a:extLst>
          </p:cNvPr>
          <p:cNvGraphicFramePr>
            <a:graphicFrameLocks noChangeAspect="1"/>
          </p:cNvGraphicFramePr>
          <p:nvPr userDrawn="1">
            <p:custDataLst>
              <p:tags r:id="rId1"/>
            </p:custDataLst>
            <p:extLst>
              <p:ext uri="{D42A27DB-BD31-4B8C-83A1-F6EECF244321}">
                <p14:modId xmlns:p14="http://schemas.microsoft.com/office/powerpoint/2010/main" val="11374447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11" name="Object 10" hidden="1">
                        <a:extLst>
                          <a:ext uri="{FF2B5EF4-FFF2-40B4-BE49-F238E27FC236}">
                            <a16:creationId xmlns:a16="http://schemas.microsoft.com/office/drawing/2014/main" id="{966CE813-FCCA-453B-9EA6-F2DC4EAA14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9788" y="365125"/>
            <a:ext cx="10515600" cy="1325563"/>
          </a:xfrm>
        </p:spPr>
        <p:txBody>
          <a:bodyPr vert="horz"/>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897005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p:cNvSpPr txBox="1">
            <a:spLocks noGrp="1"/>
          </p:cNvSpPr>
          <p:nvPr>
            <p:ph idx="1"/>
          </p:nvPr>
        </p:nvSpPr>
        <p:spPr>
          <a:xfrm>
            <a:off x="1581912" y="2638044"/>
            <a:ext cx="4271775" cy="31019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txBox="1">
            <a:spLocks noGrp="1"/>
          </p:cNvSpPr>
          <p:nvPr>
            <p:ph idx="2"/>
          </p:nvPr>
        </p:nvSpPr>
        <p:spPr>
          <a:xfrm>
            <a:off x="6338319" y="2638044"/>
            <a:ext cx="4270248" cy="31019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5F168136-4C82-32D0-E8E4-5DCF18D612CD}"/>
              </a:ext>
            </a:extLst>
          </p:cNvPr>
          <p:cNvSpPr txBox="1">
            <a:spLocks noGrp="1"/>
          </p:cNvSpPr>
          <p:nvPr>
            <p:ph type="dt" sz="half" idx="10"/>
          </p:nvPr>
        </p:nvSpPr>
        <p:spPr>
          <a:ln/>
        </p:spPr>
        <p:txBody>
          <a:bodyPr/>
          <a:lstStyle>
            <a:lvl1pPr>
              <a:defRPr/>
            </a:lvl1pPr>
          </a:lstStyle>
          <a:p>
            <a:pPr>
              <a:defRPr/>
            </a:pPr>
            <a:fld id="{4B728092-4D97-4AC8-823D-011E21E3E37D}" type="datetime1">
              <a:rPr lang="en-US"/>
              <a:pPr>
                <a:defRPr/>
              </a:pPr>
              <a:t>7/9/2024</a:t>
            </a:fld>
            <a:endParaRPr/>
          </a:p>
        </p:txBody>
      </p:sp>
      <p:sp>
        <p:nvSpPr>
          <p:cNvPr id="6" name="Footer Placeholder 4">
            <a:extLst>
              <a:ext uri="{FF2B5EF4-FFF2-40B4-BE49-F238E27FC236}">
                <a16:creationId xmlns:a16="http://schemas.microsoft.com/office/drawing/2014/main" id="{1A44D315-08F4-08DA-E805-CC1C394326BD}"/>
              </a:ext>
            </a:extLst>
          </p:cNvPr>
          <p:cNvSpPr txBox="1">
            <a:spLocks noGrp="1"/>
          </p:cNvSpPr>
          <p:nvPr>
            <p:ph type="ftr" sz="quarter" idx="11"/>
          </p:nvPr>
        </p:nvSpPr>
        <p:spPr>
          <a:ln/>
        </p:spPr>
        <p:txBody>
          <a:bodyPr/>
          <a:lstStyle>
            <a:lvl1pPr>
              <a:defRPr/>
            </a:lvl1pPr>
          </a:lstStyle>
          <a:p>
            <a:pPr>
              <a:defRPr/>
            </a:pPr>
            <a:endParaRPr/>
          </a:p>
        </p:txBody>
      </p:sp>
      <p:sp>
        <p:nvSpPr>
          <p:cNvPr id="7" name="Slide Number Placeholder 5">
            <a:extLst>
              <a:ext uri="{FF2B5EF4-FFF2-40B4-BE49-F238E27FC236}">
                <a16:creationId xmlns:a16="http://schemas.microsoft.com/office/drawing/2014/main" id="{642F5D59-A6BD-077B-484B-4C8FB1174259}"/>
              </a:ext>
            </a:extLst>
          </p:cNvPr>
          <p:cNvSpPr txBox="1">
            <a:spLocks noGrp="1"/>
          </p:cNvSpPr>
          <p:nvPr>
            <p:ph type="sldNum" sz="quarter" idx="12"/>
          </p:nvPr>
        </p:nvSpPr>
        <p:spPr>
          <a:ln/>
        </p:spPr>
        <p:txBody>
          <a:bodyPr/>
          <a:lstStyle>
            <a:lvl1pPr>
              <a:defRPr/>
            </a:lvl1pPr>
          </a:lstStyle>
          <a:p>
            <a:pPr>
              <a:defRPr/>
            </a:pPr>
            <a:fld id="{E22DA525-4355-4C81-A163-45080BE44F2E}" type="slidenum">
              <a:rPr/>
              <a:pPr>
                <a:defRPr/>
              </a:pPr>
              <a:t>‹#›</a:t>
            </a:fld>
            <a:endParaRPr/>
          </a:p>
        </p:txBody>
      </p:sp>
    </p:spTree>
    <p:extLst>
      <p:ext uri="{BB962C8B-B14F-4D97-AF65-F5344CB8AC3E}">
        <p14:creationId xmlns:p14="http://schemas.microsoft.com/office/powerpoint/2010/main" val="4276715122"/>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131972E-6249-474E-8E1A-8B20D1D8B9A8}"/>
              </a:ext>
            </a:extLst>
          </p:cNvPr>
          <p:cNvGraphicFramePr>
            <a:graphicFrameLocks noChangeAspect="1"/>
          </p:cNvGraphicFramePr>
          <p:nvPr userDrawn="1">
            <p:custDataLst>
              <p:tags r:id="rId1"/>
            </p:custDataLst>
            <p:extLst>
              <p:ext uri="{D42A27DB-BD31-4B8C-83A1-F6EECF244321}">
                <p14:modId xmlns:p14="http://schemas.microsoft.com/office/powerpoint/2010/main" val="3104915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7" name="Object 6" hidden="1">
                        <a:extLst>
                          <a:ext uri="{FF2B5EF4-FFF2-40B4-BE49-F238E27FC236}">
                            <a16:creationId xmlns:a16="http://schemas.microsoft.com/office/drawing/2014/main" id="{3131972E-6249-474E-8E1A-8B20D1D8B9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ZA"/>
          </a:p>
        </p:txBody>
      </p:sp>
      <p:sp>
        <p:nvSpPr>
          <p:cNvPr id="3" name="Date Placeholder 2"/>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337885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71139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030D4CF-47AB-468F-B27E-8794438C5E12}"/>
              </a:ext>
            </a:extLst>
          </p:cNvPr>
          <p:cNvGraphicFramePr>
            <a:graphicFrameLocks noChangeAspect="1"/>
          </p:cNvGraphicFramePr>
          <p:nvPr userDrawn="1">
            <p:custDataLst>
              <p:tags r:id="rId1"/>
            </p:custDataLst>
            <p:extLst>
              <p:ext uri="{D42A27DB-BD31-4B8C-83A1-F6EECF244321}">
                <p14:modId xmlns:p14="http://schemas.microsoft.com/office/powerpoint/2010/main" val="15753463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9" name="Object 8" hidden="1">
                        <a:extLst>
                          <a:ext uri="{FF2B5EF4-FFF2-40B4-BE49-F238E27FC236}">
                            <a16:creationId xmlns:a16="http://schemas.microsoft.com/office/drawing/2014/main" id="{4030D4CF-47AB-468F-B27E-8794438C5E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9788" y="457200"/>
            <a:ext cx="3932237" cy="1600200"/>
          </a:xfrm>
        </p:spPr>
        <p:txBody>
          <a:bodyPr vert="horz"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59247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2E3B13F-62BF-4D95-9072-9CF4B605B8F4}"/>
              </a:ext>
            </a:extLst>
          </p:cNvPr>
          <p:cNvGraphicFramePr>
            <a:graphicFrameLocks noChangeAspect="1"/>
          </p:cNvGraphicFramePr>
          <p:nvPr userDrawn="1">
            <p:custDataLst>
              <p:tags r:id="rId1"/>
            </p:custDataLst>
            <p:extLst>
              <p:ext uri="{D42A27DB-BD31-4B8C-83A1-F6EECF244321}">
                <p14:modId xmlns:p14="http://schemas.microsoft.com/office/powerpoint/2010/main" val="1977304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9" name="Object 8" hidden="1">
                        <a:extLst>
                          <a:ext uri="{FF2B5EF4-FFF2-40B4-BE49-F238E27FC236}">
                            <a16:creationId xmlns:a16="http://schemas.microsoft.com/office/drawing/2014/main" id="{B2E3B13F-62BF-4D95-9072-9CF4B605B8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9788" y="457200"/>
            <a:ext cx="3932237" cy="1600200"/>
          </a:xfrm>
        </p:spPr>
        <p:txBody>
          <a:bodyPr vert="horz"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9759520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7F661BC-D6E7-4921-B5DA-0546C848CF2A}"/>
              </a:ext>
            </a:extLst>
          </p:cNvPr>
          <p:cNvGraphicFramePr>
            <a:graphicFrameLocks noChangeAspect="1"/>
          </p:cNvGraphicFramePr>
          <p:nvPr userDrawn="1">
            <p:custDataLst>
              <p:tags r:id="rId1"/>
            </p:custDataLst>
            <p:extLst>
              <p:ext uri="{D42A27DB-BD31-4B8C-83A1-F6EECF244321}">
                <p14:modId xmlns:p14="http://schemas.microsoft.com/office/powerpoint/2010/main" val="1873177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8" name="Object 7" hidden="1">
                        <a:extLst>
                          <a:ext uri="{FF2B5EF4-FFF2-40B4-BE49-F238E27FC236}">
                            <a16:creationId xmlns:a16="http://schemas.microsoft.com/office/drawing/2014/main" id="{A7F661BC-D6E7-4921-B5DA-0546C848CF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853247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7197923-EDA0-40E5-90EE-95DEEEC1AAB7}"/>
              </a:ext>
            </a:extLst>
          </p:cNvPr>
          <p:cNvGraphicFramePr>
            <a:graphicFrameLocks noChangeAspect="1"/>
          </p:cNvGraphicFramePr>
          <p:nvPr userDrawn="1">
            <p:custDataLst>
              <p:tags r:id="rId1"/>
            </p:custDataLst>
            <p:extLst>
              <p:ext uri="{D42A27DB-BD31-4B8C-83A1-F6EECF244321}">
                <p14:modId xmlns:p14="http://schemas.microsoft.com/office/powerpoint/2010/main" val="2877478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8" name="Object 7" hidden="1">
                        <a:extLst>
                          <a:ext uri="{FF2B5EF4-FFF2-40B4-BE49-F238E27FC236}">
                            <a16:creationId xmlns:a16="http://schemas.microsoft.com/office/drawing/2014/main" id="{27197923-EDA0-40E5-90EE-95DEEEC1AA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513591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 u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9289758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4" name="Object 3"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el 1"/>
          <p:cNvSpPr>
            <a:spLocks noGrp="1"/>
          </p:cNvSpPr>
          <p:nvPr>
            <p:ph type="title" hasCustomPrompt="1"/>
          </p:nvPr>
        </p:nvSpPr>
        <p:spPr>
          <a:xfrm>
            <a:off x="334432" y="1"/>
            <a:ext cx="9600000" cy="936104"/>
          </a:xfrm>
          <a:prstGeom prst="rect">
            <a:avLst/>
          </a:prstGeom>
        </p:spPr>
        <p:txBody>
          <a:bodyPr vert="horz" lIns="0" rIns="0" anchor="b">
            <a:noAutofit/>
          </a:bodyPr>
          <a:lstStyle>
            <a:lvl1pPr algn="l">
              <a:defRPr sz="2400" b="1">
                <a:solidFill>
                  <a:schemeClr val="tx2"/>
                </a:solidFill>
              </a:defRPr>
            </a:lvl1pPr>
          </a:lstStyle>
          <a:p>
            <a:r>
              <a:rPr lang="en-US" noProof="0"/>
              <a:t>Click to edit master title style</a:t>
            </a:r>
          </a:p>
        </p:txBody>
      </p:sp>
      <p:sp>
        <p:nvSpPr>
          <p:cNvPr id="3" name="Inhaltsplatzhalter 2"/>
          <p:cNvSpPr>
            <a:spLocks noGrp="1"/>
          </p:cNvSpPr>
          <p:nvPr>
            <p:ph idx="1" hasCustomPrompt="1"/>
          </p:nvPr>
        </p:nvSpPr>
        <p:spPr>
          <a:xfrm>
            <a:off x="334432" y="1046236"/>
            <a:ext cx="11497736" cy="1496820"/>
          </a:xfrm>
          <a:prstGeom prst="rect">
            <a:avLst/>
          </a:prstGeom>
        </p:spPr>
        <p:txBody>
          <a:bodyPr vert="horz" lIns="0" tIns="0" rIns="0" bIns="0" rtlCol="0">
            <a:spAutoFit/>
          </a:bodyPr>
          <a:lstStyle>
            <a:lvl1pPr marL="0" indent="0" algn="l" defTabSz="914400" rtl="0" eaLnBrk="1" latinLnBrk="0" hangingPunct="1">
              <a:spcBef>
                <a:spcPts val="1200"/>
              </a:spcBef>
              <a:buFont typeface="Arial" pitchFamily="34" charset="0"/>
              <a:buNone/>
              <a:defRPr lang="en-GB" sz="1800" kern="1200" noProof="0" smtClean="0">
                <a:solidFill>
                  <a:schemeClr val="tx2"/>
                </a:solidFill>
                <a:latin typeface="+mn-lt"/>
                <a:ea typeface="+mn-ea"/>
                <a:cs typeface="+mn-cs"/>
              </a:defRPr>
            </a:lvl1pPr>
            <a:lvl2pPr marL="180000" indent="-180000" algn="l" defTabSz="914400" rtl="0" eaLnBrk="1" latinLnBrk="0" hangingPunct="1">
              <a:spcBef>
                <a:spcPts val="864"/>
              </a:spcBef>
              <a:buClr>
                <a:schemeClr val="tx2"/>
              </a:buClr>
              <a:buFont typeface="Arial" pitchFamily="34" charset="0"/>
              <a:buChar char="•"/>
              <a:defRPr lang="en-GB" sz="1800" kern="1200" noProof="0" smtClean="0">
                <a:solidFill>
                  <a:schemeClr val="tx2"/>
                </a:solidFill>
                <a:latin typeface="+mn-lt"/>
                <a:ea typeface="+mn-ea"/>
                <a:cs typeface="+mn-cs"/>
              </a:defRPr>
            </a:lvl2pPr>
            <a:lvl3pPr marL="360000" indent="-180000" algn="l" defTabSz="914400" rtl="0" eaLnBrk="1" latinLnBrk="0" hangingPunct="1">
              <a:spcBef>
                <a:spcPts val="864"/>
              </a:spcBef>
              <a:buClr>
                <a:schemeClr val="accent2"/>
              </a:buClr>
              <a:buFont typeface="Arial" pitchFamily="34" charset="0"/>
              <a:buChar char="•"/>
              <a:defRPr lang="en-GB" sz="1600" kern="1200" noProof="0" smtClean="0">
                <a:solidFill>
                  <a:schemeClr val="tx2"/>
                </a:solidFill>
                <a:latin typeface="+mn-lt"/>
                <a:ea typeface="+mn-ea"/>
                <a:cs typeface="+mn-cs"/>
              </a:defRPr>
            </a:lvl3pPr>
            <a:lvl4pPr marL="541338" indent="-180000" algn="l" defTabSz="914400" rtl="0" eaLnBrk="1" latinLnBrk="0" hangingPunct="1">
              <a:spcBef>
                <a:spcPts val="364"/>
              </a:spcBef>
              <a:buClr>
                <a:schemeClr val="accent2"/>
              </a:buClr>
              <a:buFont typeface="Arial" pitchFamily="34" charset="0"/>
              <a:buChar char="–"/>
              <a:defRPr lang="en-GB" sz="1600" kern="1200" noProof="0" smtClean="0">
                <a:solidFill>
                  <a:schemeClr val="tx2"/>
                </a:solidFill>
                <a:latin typeface="+mn-lt"/>
                <a:ea typeface="+mn-ea"/>
                <a:cs typeface="+mn-cs"/>
              </a:defRPr>
            </a:lvl4pPr>
            <a:lvl5pPr marL="719138" indent="-180000" algn="l" defTabSz="914400" rtl="0" eaLnBrk="1" latinLnBrk="0" hangingPunct="1">
              <a:spcBef>
                <a:spcPts val="364"/>
              </a:spcBef>
              <a:buClr>
                <a:schemeClr val="accent2"/>
              </a:buClr>
              <a:buFont typeface="Arial" pitchFamily="34" charset="0"/>
              <a:buChar char="–"/>
              <a:tabLst>
                <a:tab pos="719138" algn="l"/>
              </a:tabLst>
              <a:defRPr lang="en-GB" sz="1600" kern="1200" noProof="0">
                <a:solidFill>
                  <a:schemeClr val="tx2"/>
                </a:solidFill>
                <a:latin typeface="+mn-lt"/>
                <a:ea typeface="+mn-ea"/>
                <a:cs typeface="+mn-cs"/>
              </a:defRPr>
            </a:lvl5pPr>
          </a:lstStyle>
          <a:p>
            <a:pPr marL="0" lvl="0" indent="0">
              <a:spcBef>
                <a:spcPts val="1728"/>
              </a:spcBef>
              <a:buNone/>
            </a:pPr>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Datumsplatzhalter 3"/>
          <p:cNvSpPr>
            <a:spLocks noGrp="1"/>
          </p:cNvSpPr>
          <p:nvPr>
            <p:ph type="dt" sz="half" idx="2"/>
          </p:nvPr>
        </p:nvSpPr>
        <p:spPr>
          <a:xfrm>
            <a:off x="326400" y="6460896"/>
            <a:ext cx="2844800" cy="123111"/>
          </a:xfrm>
          <a:prstGeom prst="rect">
            <a:avLst/>
          </a:prstGeom>
        </p:spPr>
        <p:txBody>
          <a:bodyPr vert="horz" lIns="0" tIns="0" rIns="0" bIns="0" rtlCol="0" anchor="ctr">
            <a:spAutoFit/>
          </a:bodyPr>
          <a:lstStyle>
            <a:lvl1pPr algn="l">
              <a:defRPr sz="800">
                <a:solidFill>
                  <a:schemeClr val="tx2"/>
                </a:solidFill>
              </a:defRPr>
            </a:lvl1pPr>
          </a:lstStyle>
          <a:p>
            <a:pPr>
              <a:defRPr/>
            </a:pPr>
            <a:r>
              <a:rPr lang="en-US" kern="0">
                <a:solidFill>
                  <a:srgbClr val="44546A"/>
                </a:solidFill>
              </a:rPr>
              <a:t>July 2016</a:t>
            </a:r>
          </a:p>
        </p:txBody>
      </p:sp>
      <p:sp>
        <p:nvSpPr>
          <p:cNvPr id="12" name="Foliennummernplatzhalter 4"/>
          <p:cNvSpPr>
            <a:spLocks noGrp="1"/>
          </p:cNvSpPr>
          <p:nvPr>
            <p:ph type="sldNum" sz="quarter" idx="4"/>
          </p:nvPr>
        </p:nvSpPr>
        <p:spPr>
          <a:xfrm>
            <a:off x="988800" y="6460896"/>
            <a:ext cx="2844800" cy="123111"/>
          </a:xfrm>
          <a:prstGeom prst="rect">
            <a:avLst/>
          </a:prstGeom>
        </p:spPr>
        <p:txBody>
          <a:bodyPr vert="horz" lIns="0" tIns="0" rIns="0" bIns="0" rtlCol="0" anchor="ctr">
            <a:spAutoFit/>
          </a:bodyPr>
          <a:lstStyle>
            <a:lvl1pPr algn="l" rtl="0" fontAlgn="base">
              <a:spcBef>
                <a:spcPct val="0"/>
              </a:spcBef>
              <a:spcAft>
                <a:spcPct val="0"/>
              </a:spcAft>
              <a:defRPr lang="de-DE" sz="800" kern="1200" smtClean="0">
                <a:solidFill>
                  <a:schemeClr val="tx2"/>
                </a:solidFill>
                <a:latin typeface="Arial" charset="0"/>
                <a:ea typeface="+mn-ea"/>
                <a:cs typeface="Arial" charset="0"/>
              </a:defRPr>
            </a:lvl1pPr>
          </a:lstStyle>
          <a:p>
            <a:pPr>
              <a:defRPr/>
            </a:pPr>
            <a:r>
              <a:rPr lang="en-US">
                <a:solidFill>
                  <a:srgbClr val="44546A"/>
                </a:solidFill>
              </a:rPr>
              <a:t>|  Page </a:t>
            </a:r>
            <a:fld id="{FF4AE140-F7A0-423E-A6A8-0AD681DF9962}" type="slidenum">
              <a:rPr lang="en-US">
                <a:solidFill>
                  <a:srgbClr val="44546A"/>
                </a:solidFill>
              </a:rPr>
              <a:pPr>
                <a:defRPr/>
              </a:pPr>
              <a:t>‹#›</a:t>
            </a:fld>
            <a:endParaRPr lang="en-US">
              <a:solidFill>
                <a:srgbClr val="44546A"/>
              </a:solidFill>
            </a:endParaRPr>
          </a:p>
        </p:txBody>
      </p:sp>
      <p:sp>
        <p:nvSpPr>
          <p:cNvPr id="8" name="Fußzeilenplatzhalter 2"/>
          <p:cNvSpPr>
            <a:spLocks noGrp="1"/>
          </p:cNvSpPr>
          <p:nvPr>
            <p:ph type="ftr" sz="quarter" idx="3"/>
          </p:nvPr>
        </p:nvSpPr>
        <p:spPr>
          <a:xfrm>
            <a:off x="326400" y="6302496"/>
            <a:ext cx="9840000" cy="123111"/>
          </a:xfrm>
          <a:prstGeom prst="rect">
            <a:avLst/>
          </a:prstGeom>
        </p:spPr>
        <p:txBody>
          <a:bodyPr vert="horz" wrap="square" lIns="0" tIns="0" rIns="0" bIns="0" rtlCol="0" anchor="ctr">
            <a:spAutoFit/>
          </a:bodyPr>
          <a:lstStyle>
            <a:lvl1pPr algn="l">
              <a:defRPr sz="800">
                <a:solidFill>
                  <a:schemeClr val="tx2"/>
                </a:solidFill>
              </a:defRPr>
            </a:lvl1pPr>
          </a:lstStyle>
          <a:p>
            <a:pPr>
              <a:defRPr/>
            </a:pPr>
            <a:r>
              <a:rPr lang="en-US" kern="0">
                <a:solidFill>
                  <a:srgbClr val="44546A"/>
                </a:solidFill>
              </a:rPr>
              <a:t>Deep Dive UreaRepair PLUS I Susanne de Kleijn - Ilian </a:t>
            </a:r>
            <a:r>
              <a:rPr lang="en-US" kern="0" err="1">
                <a:solidFill>
                  <a:srgbClr val="44546A"/>
                </a:solidFill>
              </a:rPr>
              <a:t>Paron</a:t>
            </a:r>
            <a:endParaRPr lang="en-US" kern="0">
              <a:solidFill>
                <a:srgbClr val="44546A"/>
              </a:solidFill>
            </a:endParaRPr>
          </a:p>
        </p:txBody>
      </p:sp>
    </p:spTree>
    <p:extLst>
      <p:ext uri="{BB962C8B-B14F-4D97-AF65-F5344CB8AC3E}">
        <p14:creationId xmlns:p14="http://schemas.microsoft.com/office/powerpoint/2010/main" val="79493887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itel und Inhal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42B174E-A8CD-4E18-A9D9-81C6A2ECD245}"/>
              </a:ext>
            </a:extLst>
          </p:cNvPr>
          <p:cNvGraphicFramePr>
            <a:graphicFrameLocks noChangeAspect="1"/>
          </p:cNvGraphicFramePr>
          <p:nvPr userDrawn="1">
            <p:custDataLst>
              <p:tags r:id="rId1"/>
            </p:custDataLst>
            <p:extLst>
              <p:ext uri="{D42A27DB-BD31-4B8C-83A1-F6EECF244321}">
                <p14:modId xmlns:p14="http://schemas.microsoft.com/office/powerpoint/2010/main" val="3315364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5" name="Object 4" hidden="1">
                        <a:extLst>
                          <a:ext uri="{FF2B5EF4-FFF2-40B4-BE49-F238E27FC236}">
                            <a16:creationId xmlns:a16="http://schemas.microsoft.com/office/drawing/2014/main" id="{E42B174E-A8CD-4E18-A9D9-81C6A2ECD2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563463" y="347762"/>
            <a:ext cx="11197167" cy="488950"/>
          </a:xfrm>
          <a:prstGeom prst="rect">
            <a:avLst/>
          </a:prstGeom>
        </p:spPr>
        <p:txBody>
          <a:bodyPr vert="horz"/>
          <a:lstStyle>
            <a:lvl1pPr>
              <a:defRPr/>
            </a:lvl1pPr>
          </a:lstStyle>
          <a:p>
            <a:r>
              <a:rPr lang="de-DE"/>
              <a:t>Titelmasterformat durch Klicken bearbeiten</a:t>
            </a:r>
          </a:p>
        </p:txBody>
      </p:sp>
      <p:sp>
        <p:nvSpPr>
          <p:cNvPr id="3" name="Inhaltsplatzhalter 2"/>
          <p:cNvSpPr>
            <a:spLocks noGrp="1"/>
          </p:cNvSpPr>
          <p:nvPr>
            <p:ph idx="1"/>
          </p:nvPr>
        </p:nvSpPr>
        <p:spPr>
          <a:xfrm>
            <a:off x="569385" y="1548160"/>
            <a:ext cx="11197167" cy="4329113"/>
          </a:xfrm>
          <a:prstGeom prst="rect">
            <a:avLst/>
          </a:prstGeom>
        </p:spPr>
        <p:txBody>
          <a:bodyPr/>
          <a:lstStyle>
            <a:lvl1pPr>
              <a:buClr>
                <a:srgbClr val="000066"/>
              </a:buClr>
              <a:defRPr>
                <a:solidFill>
                  <a:schemeClr val="tx1"/>
                </a:solidFill>
              </a:defRPr>
            </a:lvl1pPr>
          </a:lstStyle>
          <a:p>
            <a:pPr lvl="0"/>
            <a:r>
              <a:rPr lang="de-DE"/>
              <a:t>Text</a:t>
            </a:r>
          </a:p>
        </p:txBody>
      </p:sp>
      <p:sp>
        <p:nvSpPr>
          <p:cNvPr id="6" name="Inhaltsplatzhalter 5"/>
          <p:cNvSpPr>
            <a:spLocks noGrp="1"/>
          </p:cNvSpPr>
          <p:nvPr>
            <p:ph sz="quarter" idx="10"/>
          </p:nvPr>
        </p:nvSpPr>
        <p:spPr>
          <a:xfrm>
            <a:off x="623392" y="764704"/>
            <a:ext cx="11233248" cy="432048"/>
          </a:xfrm>
          <a:prstGeom prst="rect">
            <a:avLst/>
          </a:prstGeom>
        </p:spPr>
        <p:txBody>
          <a:bodyPr/>
          <a:lstStyle>
            <a:lvl1pPr>
              <a:buNone/>
              <a:defRPr sz="2200" b="1" baseline="0">
                <a:solidFill>
                  <a:srgbClr val="336699"/>
                </a:solidFill>
              </a:defRPr>
            </a:lvl1pPr>
          </a:lstStyle>
          <a:p>
            <a:pPr lvl="0"/>
            <a:endParaRPr lang="de-DE"/>
          </a:p>
        </p:txBody>
      </p:sp>
    </p:spTree>
    <p:extLst>
      <p:ext uri="{BB962C8B-B14F-4D97-AF65-F5344CB8AC3E}">
        <p14:creationId xmlns:p14="http://schemas.microsoft.com/office/powerpoint/2010/main" val="31851283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Benutzerdefiniertes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F96A93C-1C89-4749-8466-0A4302FCBCFE}"/>
              </a:ext>
            </a:extLst>
          </p:cNvPr>
          <p:cNvGraphicFramePr>
            <a:graphicFrameLocks noChangeAspect="1"/>
          </p:cNvGraphicFramePr>
          <p:nvPr userDrawn="1">
            <p:custDataLst>
              <p:tags r:id="rId1"/>
            </p:custDataLst>
            <p:extLst>
              <p:ext uri="{D42A27DB-BD31-4B8C-83A1-F6EECF244321}">
                <p14:modId xmlns:p14="http://schemas.microsoft.com/office/powerpoint/2010/main" val="23469370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6" name="Object 5" hidden="1">
                        <a:extLst>
                          <a:ext uri="{FF2B5EF4-FFF2-40B4-BE49-F238E27FC236}">
                            <a16:creationId xmlns:a16="http://schemas.microsoft.com/office/drawing/2014/main" id="{CF96A93C-1C89-4749-8466-0A4302FCBC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5" name="Gerade Verbindung 4"/>
          <p:cNvCxnSpPr/>
          <p:nvPr userDrawn="1"/>
        </p:nvCxnSpPr>
        <p:spPr>
          <a:xfrm>
            <a:off x="0" y="6332538"/>
            <a:ext cx="12192000" cy="0"/>
          </a:xfrm>
          <a:prstGeom prst="line">
            <a:avLst/>
          </a:prstGeom>
          <a:ln w="12700">
            <a:solidFill>
              <a:srgbClr val="C50B0B"/>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hasCustomPrompt="1"/>
          </p:nvPr>
        </p:nvSpPr>
        <p:spPr>
          <a:xfrm>
            <a:off x="307200" y="180000"/>
            <a:ext cx="11524800" cy="756000"/>
          </a:xfrm>
        </p:spPr>
        <p:txBody>
          <a:bodyPr vert="horz"/>
          <a:lstStyle/>
          <a:p>
            <a:r>
              <a:rPr lang="de-DE"/>
              <a:t>Titelmasterformat durch Klicken bearbeiten</a:t>
            </a:r>
            <a:endParaRPr lang="en-GB"/>
          </a:p>
        </p:txBody>
      </p:sp>
      <p:sp>
        <p:nvSpPr>
          <p:cNvPr id="4" name="Textplatzhalter 3"/>
          <p:cNvSpPr>
            <a:spLocks noGrp="1"/>
          </p:cNvSpPr>
          <p:nvPr>
            <p:ph type="body" sz="quarter" idx="10"/>
          </p:nvPr>
        </p:nvSpPr>
        <p:spPr>
          <a:xfrm>
            <a:off x="307199" y="1047600"/>
            <a:ext cx="11524800" cy="1620296"/>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890543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Closing Slide V03">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1"/>
            </p:custDataLst>
            <p:extLst>
              <p:ext uri="{D42A27DB-BD31-4B8C-83A1-F6EECF244321}">
                <p14:modId xmlns:p14="http://schemas.microsoft.com/office/powerpoint/2010/main" val="739862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10" name="Objekt 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hteck 8"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600" b="0" i="0" baseline="0">
              <a:latin typeface="Yu Gothic Light" panose="020B0300000000000000" pitchFamily="34" charset="-128"/>
              <a:ea typeface="+mj-ea"/>
              <a:cs typeface="+mj-cs"/>
              <a:sym typeface="Yu Gothic Light" panose="020B0300000000000000" pitchFamily="34" charset="-128"/>
            </a:endParaRPr>
          </a:p>
        </p:txBody>
      </p:sp>
      <p:sp>
        <p:nvSpPr>
          <p:cNvPr id="15" name="Bildplatzhalter 3"/>
          <p:cNvSpPr>
            <a:spLocks noGrp="1"/>
          </p:cNvSpPr>
          <p:nvPr>
            <p:ph type="pic" sz="quarter" idx="16" hasCustomPrompt="1"/>
          </p:nvPr>
        </p:nvSpPr>
        <p:spPr bwMode="gray">
          <a:xfrm>
            <a:off x="0" y="0"/>
            <a:ext cx="6096000" cy="6858000"/>
          </a:xfrm>
          <a:prstGeom prst="rect">
            <a:avLst/>
          </a:prstGeom>
          <a:solidFill>
            <a:schemeClr val="bg2"/>
          </a:solidFill>
        </p:spPr>
        <p:txBody>
          <a:bodyPr>
            <a:normAutofit/>
          </a:bodyPr>
          <a:lstStyle>
            <a:lvl1pPr>
              <a:spcBef>
                <a:spcPts val="0"/>
              </a:spcBef>
              <a:defRPr sz="1800" b="0" cap="none" baseline="0">
                <a:latin typeface="+mn-lt"/>
              </a:defRPr>
            </a:lvl1pPr>
          </a:lstStyle>
          <a:p>
            <a:r>
              <a:rPr lang="en-US" noProof="0"/>
              <a:t>Add image by clicking on symbol</a:t>
            </a:r>
          </a:p>
        </p:txBody>
      </p:sp>
      <p:sp>
        <p:nvSpPr>
          <p:cNvPr id="2" name="Titel 1"/>
          <p:cNvSpPr>
            <a:spLocks noGrp="1"/>
          </p:cNvSpPr>
          <p:nvPr>
            <p:ph type="title" hasCustomPrompt="1"/>
          </p:nvPr>
        </p:nvSpPr>
        <p:spPr bwMode="gray">
          <a:xfrm>
            <a:off x="7032104" y="1804000"/>
            <a:ext cx="4608512" cy="2003625"/>
          </a:xfrm>
        </p:spPr>
        <p:txBody>
          <a:bodyPr vert="horz" wrap="square" anchor="b">
            <a:spAutoFit/>
          </a:bodyPr>
          <a:lstStyle>
            <a:lvl1pPr algn="r">
              <a:lnSpc>
                <a:spcPct val="90000"/>
              </a:lnSpc>
              <a:defRPr sz="4600" cap="all" baseline="0"/>
            </a:lvl1pPr>
          </a:lstStyle>
          <a:p>
            <a:r>
              <a:rPr lang="en-US" noProof="0"/>
              <a:t>Placeholder (Maximum Three Lines)</a:t>
            </a:r>
          </a:p>
        </p:txBody>
      </p:sp>
      <p:cxnSp>
        <p:nvCxnSpPr>
          <p:cNvPr id="30" name="Gerader Verbinder 29"/>
          <p:cNvCxnSpPr/>
          <p:nvPr userDrawn="1"/>
        </p:nvCxnSpPr>
        <p:spPr bwMode="gray">
          <a:xfrm flipH="1">
            <a:off x="7008000" y="3861048"/>
            <a:ext cx="5184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2273AFB0-96B2-4B6D-B535-EE7A8554122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10128616" y="6185029"/>
            <a:ext cx="1512000" cy="247392"/>
          </a:xfrm>
          <a:prstGeom prst="rect">
            <a:avLst/>
          </a:prstGeom>
        </p:spPr>
      </p:pic>
    </p:spTree>
    <p:extLst>
      <p:ext uri="{BB962C8B-B14F-4D97-AF65-F5344CB8AC3E}">
        <p14:creationId xmlns:p14="http://schemas.microsoft.com/office/powerpoint/2010/main" val="36695320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1583439" y="2313432"/>
            <a:ext cx="4270248" cy="704088"/>
          </a:xfrm>
        </p:spPr>
        <p:txBody>
          <a:bodyPr anchor="b" anchorCtr="1"/>
          <a:lstStyle>
            <a:lvl1pPr marL="0" indent="0" algn="ctr">
              <a:buNone/>
              <a:defRPr sz="1900" cap="all" spc="100">
                <a:solidFill>
                  <a:srgbClr val="6B8891"/>
                </a:solidFill>
              </a:defRPr>
            </a:lvl1pPr>
          </a:lstStyle>
          <a:p>
            <a:pPr lvl="0"/>
            <a:r>
              <a:rPr lang="en-GB"/>
              <a:t>Click to edit Master text styles</a:t>
            </a:r>
          </a:p>
        </p:txBody>
      </p:sp>
      <p:sp>
        <p:nvSpPr>
          <p:cNvPr id="3" name="Content Placeholder 3"/>
          <p:cNvSpPr txBox="1">
            <a:spLocks noGrp="1"/>
          </p:cNvSpPr>
          <p:nvPr>
            <p:ph idx="2"/>
          </p:nvPr>
        </p:nvSpPr>
        <p:spPr>
          <a:xfrm>
            <a:off x="1583439" y="3143250"/>
            <a:ext cx="4270248" cy="2596777"/>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5"/>
          <p:cNvSpPr txBox="1">
            <a:spLocks noGrp="1"/>
          </p:cNvSpPr>
          <p:nvPr>
            <p:ph idx="4"/>
          </p:nvPr>
        </p:nvSpPr>
        <p:spPr>
          <a:xfrm>
            <a:off x="6338319" y="3143250"/>
            <a:ext cx="4253487" cy="2596777"/>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txBox="1">
            <a:spLocks noGrp="1"/>
          </p:cNvSpPr>
          <p:nvPr>
            <p:ph type="body" idx="3"/>
          </p:nvPr>
        </p:nvSpPr>
        <p:spPr>
          <a:xfrm>
            <a:off x="6338319" y="2313432"/>
            <a:ext cx="4270248" cy="704088"/>
          </a:xfrm>
        </p:spPr>
        <p:txBody>
          <a:bodyPr anchor="b" anchorCtr="1"/>
          <a:lstStyle>
            <a:lvl1pPr marL="0" indent="0" algn="ctr">
              <a:buNone/>
              <a:defRPr sz="1900" cap="all" spc="100">
                <a:solidFill>
                  <a:srgbClr val="6B8891"/>
                </a:solidFill>
              </a:defRPr>
            </a:lvl1pPr>
          </a:lstStyle>
          <a:p>
            <a:pPr lvl="0"/>
            <a:r>
              <a:rPr lang="en-GB"/>
              <a:t>Click to edit Master text styles</a:t>
            </a:r>
          </a:p>
        </p:txBody>
      </p:sp>
      <p:sp>
        <p:nvSpPr>
          <p:cNvPr id="9" name="Title 9"/>
          <p:cNvSpPr txBox="1">
            <a:spLocks noGrp="1"/>
          </p:cNvSpPr>
          <p:nvPr>
            <p:ph type="title"/>
          </p:nvPr>
        </p:nvSpPr>
        <p:spPr/>
        <p:txBody>
          <a:bodyPr/>
          <a:lstStyle>
            <a:lvl1pPr>
              <a:defRPr/>
            </a:lvl1pPr>
          </a:lstStyle>
          <a:p>
            <a:pPr lvl="0"/>
            <a:r>
              <a:rPr lang="en-GB"/>
              <a:t>Click to edit Master title style</a:t>
            </a:r>
            <a:endParaRPr lang="en-US"/>
          </a:p>
        </p:txBody>
      </p:sp>
      <p:sp>
        <p:nvSpPr>
          <p:cNvPr id="6" name="Date Placeholder 3">
            <a:extLst>
              <a:ext uri="{FF2B5EF4-FFF2-40B4-BE49-F238E27FC236}">
                <a16:creationId xmlns:a16="http://schemas.microsoft.com/office/drawing/2014/main" id="{08DBABBF-BA80-C41F-0C9E-2D528AB1A760}"/>
              </a:ext>
            </a:extLst>
          </p:cNvPr>
          <p:cNvSpPr txBox="1">
            <a:spLocks noGrp="1"/>
          </p:cNvSpPr>
          <p:nvPr>
            <p:ph type="dt" sz="half" idx="10"/>
          </p:nvPr>
        </p:nvSpPr>
        <p:spPr>
          <a:ln/>
        </p:spPr>
        <p:txBody>
          <a:bodyPr/>
          <a:lstStyle>
            <a:lvl1pPr>
              <a:defRPr/>
            </a:lvl1pPr>
          </a:lstStyle>
          <a:p>
            <a:pPr>
              <a:defRPr/>
            </a:pPr>
            <a:fld id="{72480E87-250F-4C54-B1BB-C7F5FFD22D52}" type="datetime1">
              <a:rPr lang="en-US"/>
              <a:pPr>
                <a:defRPr/>
              </a:pPr>
              <a:t>7/9/2024</a:t>
            </a:fld>
            <a:endParaRPr/>
          </a:p>
        </p:txBody>
      </p:sp>
      <p:sp>
        <p:nvSpPr>
          <p:cNvPr id="7" name="Footer Placeholder 4">
            <a:extLst>
              <a:ext uri="{FF2B5EF4-FFF2-40B4-BE49-F238E27FC236}">
                <a16:creationId xmlns:a16="http://schemas.microsoft.com/office/drawing/2014/main" id="{018F715F-C997-41A8-79D8-0D2426987C27}"/>
              </a:ext>
            </a:extLst>
          </p:cNvPr>
          <p:cNvSpPr txBox="1">
            <a:spLocks noGrp="1"/>
          </p:cNvSpPr>
          <p:nvPr>
            <p:ph type="ftr" sz="quarter" idx="11"/>
          </p:nvPr>
        </p:nvSpPr>
        <p:spPr>
          <a:ln/>
        </p:spPr>
        <p:txBody>
          <a:bodyPr/>
          <a:lstStyle>
            <a:lvl1pPr>
              <a:defRPr/>
            </a:lvl1pPr>
          </a:lstStyle>
          <a:p>
            <a:pPr>
              <a:defRPr/>
            </a:pPr>
            <a:endParaRPr/>
          </a:p>
        </p:txBody>
      </p:sp>
      <p:sp>
        <p:nvSpPr>
          <p:cNvPr id="8" name="Slide Number Placeholder 5">
            <a:extLst>
              <a:ext uri="{FF2B5EF4-FFF2-40B4-BE49-F238E27FC236}">
                <a16:creationId xmlns:a16="http://schemas.microsoft.com/office/drawing/2014/main" id="{8E48D617-8C03-D501-BCCE-B7004865D0C6}"/>
              </a:ext>
            </a:extLst>
          </p:cNvPr>
          <p:cNvSpPr txBox="1">
            <a:spLocks noGrp="1"/>
          </p:cNvSpPr>
          <p:nvPr>
            <p:ph type="sldNum" sz="quarter" idx="12"/>
          </p:nvPr>
        </p:nvSpPr>
        <p:spPr>
          <a:ln/>
        </p:spPr>
        <p:txBody>
          <a:bodyPr/>
          <a:lstStyle>
            <a:lvl1pPr>
              <a:defRPr/>
            </a:lvl1pPr>
          </a:lstStyle>
          <a:p>
            <a:pPr>
              <a:defRPr/>
            </a:pPr>
            <a:fld id="{BDCA7C01-73E1-47B7-B60F-9354A4C565CE}" type="slidenum">
              <a:rPr/>
              <a:pPr>
                <a:defRPr/>
              </a:pPr>
              <a:t>‹#›</a:t>
            </a:fld>
            <a:endParaRPr/>
          </a:p>
        </p:txBody>
      </p:sp>
    </p:spTree>
    <p:extLst>
      <p:ext uri="{BB962C8B-B14F-4D97-AF65-F5344CB8AC3E}">
        <p14:creationId xmlns:p14="http://schemas.microsoft.com/office/powerpoint/2010/main" val="1089049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hapter Divider">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4109196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5" progId="TCLayout.ActiveDocument.1">
                  <p:embed/>
                </p:oleObj>
              </mc:Choice>
              <mc:Fallback>
                <p:oleObj name="think-cell Slide" r:id="rId3" imgW="344" imgH="345"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platzhalter 5"/>
          <p:cNvSpPr>
            <a:spLocks noGrp="1"/>
          </p:cNvSpPr>
          <p:nvPr>
            <p:ph type="body" sz="quarter" idx="12" hasCustomPrompt="1"/>
          </p:nvPr>
        </p:nvSpPr>
        <p:spPr bwMode="gray">
          <a:xfrm>
            <a:off x="556762" y="2748304"/>
            <a:ext cx="730969" cy="1354217"/>
          </a:xfrm>
        </p:spPr>
        <p:txBody>
          <a:bodyPr wrap="none" anchor="ctr">
            <a:noAutofit/>
          </a:bodyPr>
          <a:lstStyle>
            <a:lvl1pPr>
              <a:spcBef>
                <a:spcPts val="0"/>
              </a:spcBef>
              <a:defRPr sz="8800" b="0">
                <a:solidFill>
                  <a:srgbClr val="9DC8D8"/>
                </a:solidFill>
                <a:latin typeface="Eucerina WGL DemBd" pitchFamily="50" charset="0"/>
              </a:defRPr>
            </a:lvl1pPr>
          </a:lstStyle>
          <a:p>
            <a:pPr lvl="0"/>
            <a:r>
              <a:rPr lang="en-US" noProof="0"/>
              <a:t>1</a:t>
            </a:r>
          </a:p>
        </p:txBody>
      </p:sp>
      <p:sp>
        <p:nvSpPr>
          <p:cNvPr id="14" name="Textplatzhalter 28"/>
          <p:cNvSpPr>
            <a:spLocks noGrp="1"/>
          </p:cNvSpPr>
          <p:nvPr>
            <p:ph type="body" sz="quarter" idx="13" hasCustomPrompt="1"/>
          </p:nvPr>
        </p:nvSpPr>
        <p:spPr bwMode="gray">
          <a:xfrm>
            <a:off x="1379476" y="2748304"/>
            <a:ext cx="10261662" cy="1357322"/>
          </a:xfrm>
        </p:spPr>
        <p:txBody>
          <a:bodyPr anchor="ctr"/>
          <a:lstStyle>
            <a:lvl1pPr>
              <a:lnSpc>
                <a:spcPct val="90000"/>
              </a:lnSpc>
              <a:spcBef>
                <a:spcPts val="0"/>
              </a:spcBef>
              <a:defRPr sz="3600" b="0" baseline="0">
                <a:solidFill>
                  <a:srgbClr val="9DC8D8"/>
                </a:solidFill>
                <a:latin typeface="Eucerina WGL DemBd" pitchFamily="50" charset="0"/>
              </a:defRPr>
            </a:lvl1pPr>
          </a:lstStyle>
          <a:p>
            <a:pPr lvl="0"/>
            <a:r>
              <a:rPr lang="en-US" noProof="0"/>
              <a:t>Edit chapter name by clicking</a:t>
            </a:r>
          </a:p>
        </p:txBody>
      </p:sp>
      <p:cxnSp>
        <p:nvCxnSpPr>
          <p:cNvPr id="15" name="Gerader Verbinder 14"/>
          <p:cNvCxnSpPr/>
          <p:nvPr userDrawn="1"/>
        </p:nvCxnSpPr>
        <p:spPr bwMode="gray">
          <a:xfrm>
            <a:off x="0" y="3400426"/>
            <a:ext cx="396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61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371094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2" name="Titel 1"/>
          <p:cNvSpPr>
            <a:spLocks noGrp="1"/>
          </p:cNvSpPr>
          <p:nvPr>
            <p:ph type="title" hasCustomPrompt="1"/>
          </p:nvPr>
        </p:nvSpPr>
        <p:spPr bwMode="gray">
          <a:xfrm>
            <a:off x="552000" y="466725"/>
            <a:ext cx="11088000" cy="502189"/>
          </a:xfrm>
        </p:spPr>
        <p:txBody>
          <a:bodyPr vert="horz"/>
          <a:lstStyle/>
          <a:p>
            <a:r>
              <a:rPr lang="en-US" noProof="0"/>
              <a:t>Edit title master format by clicking</a:t>
            </a:r>
          </a:p>
        </p:txBody>
      </p:sp>
    </p:spTree>
    <p:extLst>
      <p:ext uri="{BB962C8B-B14F-4D97-AF65-F5344CB8AC3E}">
        <p14:creationId xmlns:p14="http://schemas.microsoft.com/office/powerpoint/2010/main" val="818304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General_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68D9690-6460-4B6E-9D55-F87E3E5B838C}"/>
              </a:ext>
            </a:extLst>
          </p:cNvPr>
          <p:cNvGraphicFramePr>
            <a:graphicFrameLocks noChangeAspect="1"/>
          </p:cNvGraphicFramePr>
          <p:nvPr userDrawn="1">
            <p:custDataLst>
              <p:tags r:id="rId1"/>
            </p:custDataLst>
            <p:extLst>
              <p:ext uri="{D42A27DB-BD31-4B8C-83A1-F6EECF244321}">
                <p14:modId xmlns:p14="http://schemas.microsoft.com/office/powerpoint/2010/main" val="4242275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7" name="Object 6" hidden="1">
                        <a:extLst>
                          <a:ext uri="{FF2B5EF4-FFF2-40B4-BE49-F238E27FC236}">
                            <a16:creationId xmlns:a16="http://schemas.microsoft.com/office/drawing/2014/main" id="{768D9690-6460-4B6E-9D55-F87E3E5B83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p:txBody>
          <a:bodyPr vert="horz"/>
          <a:lstStyle/>
          <a:p>
            <a:r>
              <a:rPr lang="de-DE"/>
              <a:t>Click </a:t>
            </a:r>
            <a:r>
              <a:rPr lang="de-DE" err="1"/>
              <a:t>to</a:t>
            </a:r>
            <a:r>
              <a:rPr lang="de-DE"/>
              <a:t> ADD TITLE</a:t>
            </a:r>
          </a:p>
        </p:txBody>
      </p:sp>
      <p:sp>
        <p:nvSpPr>
          <p:cNvPr id="3" name="Datumsplatzhalter 2"/>
          <p:cNvSpPr>
            <a:spLocks noGrp="1"/>
          </p:cNvSpPr>
          <p:nvPr>
            <p:ph type="dt" sz="half" idx="10"/>
          </p:nvPr>
        </p:nvSpPr>
        <p:spPr>
          <a:xfrm>
            <a:off x="515561" y="6887935"/>
            <a:ext cx="1516440" cy="365125"/>
          </a:xfrm>
          <a:prstGeom prst="rect">
            <a:avLst/>
          </a:prstGeom>
        </p:spPr>
        <p:txBody>
          <a:bodyPr/>
          <a:lstStyle/>
          <a:p>
            <a:fld id="{4665055B-C63D-3B47-8BC8-5A5821D471AD}" type="datetimeFigureOut">
              <a:rPr lang="de-DE" smtClean="0"/>
              <a:pPr/>
              <a:t>09.07.2024</a:t>
            </a:fld>
            <a:endParaRPr lang="de-DE"/>
          </a:p>
        </p:txBody>
      </p:sp>
      <p:sp>
        <p:nvSpPr>
          <p:cNvPr id="4" name="Fußzeilenplatzhalter 3"/>
          <p:cNvSpPr>
            <a:spLocks noGrp="1"/>
          </p:cNvSpPr>
          <p:nvPr>
            <p:ph type="ftr" sz="quarter" idx="11"/>
          </p:nvPr>
        </p:nvSpPr>
        <p:spPr>
          <a:xfrm>
            <a:off x="2290436" y="6887935"/>
            <a:ext cx="5337226"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7886095" y="6858000"/>
            <a:ext cx="1790095" cy="365125"/>
          </a:xfrm>
          <a:prstGeom prst="rect">
            <a:avLst/>
          </a:prstGeom>
        </p:spPr>
        <p:txBody>
          <a:bodyPr/>
          <a:lstStyle/>
          <a:p>
            <a:fld id="{EBBBBECC-4778-E641-8E29-A20F736D2D8D}" type="slidenum">
              <a:rPr lang="de-DE" smtClean="0"/>
              <a:pPr/>
              <a:t>‹#›</a:t>
            </a:fld>
            <a:endParaRPr lang="de-DE"/>
          </a:p>
        </p:txBody>
      </p:sp>
    </p:spTree>
    <p:extLst>
      <p:ext uri="{BB962C8B-B14F-4D97-AF65-F5344CB8AC3E}">
        <p14:creationId xmlns:p14="http://schemas.microsoft.com/office/powerpoint/2010/main" val="3538295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Nur Headline und Log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D5F5BA3-7E4F-4140-99F6-418DAD8F750B}"/>
              </a:ext>
            </a:extLst>
          </p:cNvPr>
          <p:cNvGraphicFramePr>
            <a:graphicFrameLocks noChangeAspect="1"/>
          </p:cNvGraphicFramePr>
          <p:nvPr userDrawn="1">
            <p:custDataLst>
              <p:tags r:id="rId1"/>
            </p:custDataLst>
            <p:extLst>
              <p:ext uri="{D42A27DB-BD31-4B8C-83A1-F6EECF244321}">
                <p14:modId xmlns:p14="http://schemas.microsoft.com/office/powerpoint/2010/main" val="400448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3" name="Object 2" hidden="1">
                        <a:extLst>
                          <a:ext uri="{FF2B5EF4-FFF2-40B4-BE49-F238E27FC236}">
                            <a16:creationId xmlns:a16="http://schemas.microsoft.com/office/drawing/2014/main" id="{AD5F5BA3-7E4F-4140-99F6-418DAD8F75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el 1"/>
          <p:cNvSpPr>
            <a:spLocks noGrp="1"/>
          </p:cNvSpPr>
          <p:nvPr>
            <p:ph type="title" hasCustomPrompt="1"/>
          </p:nvPr>
        </p:nvSpPr>
        <p:spPr>
          <a:xfrm>
            <a:off x="191344" y="692696"/>
            <a:ext cx="11521280" cy="498598"/>
          </a:xfrm>
          <a:prstGeom prst="rect">
            <a:avLst/>
          </a:prstGeom>
          <a:noFill/>
        </p:spPr>
        <p:txBody>
          <a:bodyPr vert="horz"/>
          <a:lstStyle/>
          <a:p>
            <a:r>
              <a:rPr lang="de-DE"/>
              <a:t>Mastertitelformat bearbeiten</a:t>
            </a:r>
          </a:p>
        </p:txBody>
      </p:sp>
    </p:spTree>
    <p:extLst>
      <p:ext uri="{BB962C8B-B14F-4D97-AF65-F5344CB8AC3E}">
        <p14:creationId xmlns:p14="http://schemas.microsoft.com/office/powerpoint/2010/main" val="2778479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el_Headlin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CA10A9A-63C8-43B3-9894-D1776E0097FC}"/>
              </a:ext>
            </a:extLst>
          </p:cNvPr>
          <p:cNvGraphicFramePr>
            <a:graphicFrameLocks noChangeAspect="1"/>
          </p:cNvGraphicFramePr>
          <p:nvPr userDrawn="1">
            <p:custDataLst>
              <p:tags r:id="rId1"/>
            </p:custDataLst>
            <p:extLst>
              <p:ext uri="{D42A27DB-BD31-4B8C-83A1-F6EECF244321}">
                <p14:modId xmlns:p14="http://schemas.microsoft.com/office/powerpoint/2010/main" val="3219924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7" name="Object 6" hidden="1">
                        <a:extLst>
                          <a:ext uri="{FF2B5EF4-FFF2-40B4-BE49-F238E27FC236}">
                            <a16:creationId xmlns:a16="http://schemas.microsoft.com/office/drawing/2014/main" id="{DCA10A9A-63C8-43B3-9894-D1776E0097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p:txBody>
          <a:bodyPr vert="horz"/>
          <a:lstStyle/>
          <a:p>
            <a:r>
              <a:rPr lang="de-DE"/>
              <a:t>Click </a:t>
            </a:r>
            <a:r>
              <a:rPr lang="de-DE" err="1"/>
              <a:t>to</a:t>
            </a:r>
            <a:r>
              <a:rPr lang="de-DE"/>
              <a:t> ADD TITLE</a:t>
            </a:r>
          </a:p>
        </p:txBody>
      </p:sp>
      <p:sp>
        <p:nvSpPr>
          <p:cNvPr id="3" name="Datumsplatzhalter 2"/>
          <p:cNvSpPr>
            <a:spLocks noGrp="1"/>
          </p:cNvSpPr>
          <p:nvPr>
            <p:ph type="dt" sz="half" idx="10"/>
          </p:nvPr>
        </p:nvSpPr>
        <p:spPr>
          <a:xfrm>
            <a:off x="515561" y="6887935"/>
            <a:ext cx="1516440" cy="365125"/>
          </a:xfrm>
          <a:prstGeom prst="rect">
            <a:avLst/>
          </a:prstGeom>
        </p:spPr>
        <p:txBody>
          <a:bodyPr/>
          <a:lstStyle/>
          <a:p>
            <a:fld id="{4665055B-C63D-3B47-8BC8-5A5821D471AD}" type="datetimeFigureOut">
              <a:rPr lang="de-DE" smtClean="0"/>
              <a:pPr/>
              <a:t>09.07.2024</a:t>
            </a:fld>
            <a:endParaRPr lang="de-DE"/>
          </a:p>
        </p:txBody>
      </p:sp>
      <p:sp>
        <p:nvSpPr>
          <p:cNvPr id="4" name="Fußzeilenplatzhalter 3"/>
          <p:cNvSpPr>
            <a:spLocks noGrp="1"/>
          </p:cNvSpPr>
          <p:nvPr>
            <p:ph type="ftr" sz="quarter" idx="11"/>
          </p:nvPr>
        </p:nvSpPr>
        <p:spPr>
          <a:xfrm>
            <a:off x="2290436" y="6887935"/>
            <a:ext cx="5337226"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7886095" y="6858000"/>
            <a:ext cx="1790095" cy="365125"/>
          </a:xfrm>
          <a:prstGeom prst="rect">
            <a:avLst/>
          </a:prstGeom>
        </p:spPr>
        <p:txBody>
          <a:bodyPr/>
          <a:lstStyle/>
          <a:p>
            <a:fld id="{EBBBBECC-4778-E641-8E29-A20F736D2D8D}" type="slidenum">
              <a:rPr lang="de-DE" smtClean="0"/>
              <a:pPr/>
              <a:t>‹#›</a:t>
            </a:fld>
            <a:endParaRPr lang="de-DE"/>
          </a:p>
        </p:txBody>
      </p:sp>
      <p:sp>
        <p:nvSpPr>
          <p:cNvPr id="10" name="Inhaltsplatzhalter 2"/>
          <p:cNvSpPr>
            <a:spLocks noGrp="1"/>
          </p:cNvSpPr>
          <p:nvPr>
            <p:ph idx="14" hasCustomPrompt="1"/>
          </p:nvPr>
        </p:nvSpPr>
        <p:spPr>
          <a:xfrm>
            <a:off x="552000" y="1187313"/>
            <a:ext cx="11088000" cy="365125"/>
          </a:xfrm>
        </p:spPr>
        <p:txBody>
          <a:bodyPr>
            <a:normAutofit/>
          </a:bodyPr>
          <a:lstStyle>
            <a:lvl1pPr marL="0" indent="0" algn="ctr">
              <a:buFontTx/>
              <a:buNone/>
              <a:defRPr sz="1429" cap="all" baseline="0">
                <a:solidFill>
                  <a:srgbClr val="223341">
                    <a:alpha val="60000"/>
                  </a:srgbClr>
                </a:solidFill>
                <a:latin typeface="+mn-lt"/>
              </a:defRPr>
            </a:lvl1pPr>
            <a:lvl2pPr marL="326578" indent="0">
              <a:buFontTx/>
              <a:buNone/>
              <a:defRPr>
                <a:solidFill>
                  <a:srgbClr val="223341">
                    <a:alpha val="60000"/>
                  </a:srgbClr>
                </a:solidFill>
              </a:defRPr>
            </a:lvl2pPr>
            <a:lvl3pPr marL="653156" indent="0">
              <a:buFontTx/>
              <a:buNone/>
              <a:defRPr>
                <a:solidFill>
                  <a:srgbClr val="223341">
                    <a:alpha val="60000"/>
                  </a:srgbClr>
                </a:solidFill>
              </a:defRPr>
            </a:lvl3pPr>
            <a:lvl4pPr marL="979734" indent="0">
              <a:buFontTx/>
              <a:buNone/>
              <a:defRPr>
                <a:solidFill>
                  <a:srgbClr val="223341">
                    <a:alpha val="60000"/>
                  </a:srgbClr>
                </a:solidFill>
              </a:defRPr>
            </a:lvl4pPr>
            <a:lvl5pPr marL="1306312" indent="0">
              <a:buFontTx/>
              <a:buNone/>
              <a:defRPr>
                <a:solidFill>
                  <a:srgbClr val="223341">
                    <a:alpha val="60000"/>
                  </a:srgbClr>
                </a:solidFill>
              </a:defRPr>
            </a:lvl5pPr>
          </a:lstStyle>
          <a:p>
            <a:pPr lvl="0"/>
            <a:r>
              <a:rPr lang="de-DE"/>
              <a:t>Click </a:t>
            </a:r>
            <a:r>
              <a:rPr lang="de-DE" err="1"/>
              <a:t>to</a:t>
            </a:r>
            <a:r>
              <a:rPr lang="de-DE"/>
              <a:t> </a:t>
            </a:r>
            <a:r>
              <a:rPr lang="de-DE" err="1"/>
              <a:t>add</a:t>
            </a:r>
            <a:r>
              <a:rPr lang="de-DE"/>
              <a:t> Headline</a:t>
            </a:r>
          </a:p>
        </p:txBody>
      </p:sp>
    </p:spTree>
    <p:extLst>
      <p:ext uri="{BB962C8B-B14F-4D97-AF65-F5344CB8AC3E}">
        <p14:creationId xmlns:p14="http://schemas.microsoft.com/office/powerpoint/2010/main" val="30129631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Titel und Tex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28842774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3" name="Fußzeilenplatzhalter 2"/>
          <p:cNvSpPr>
            <a:spLocks noGrp="1"/>
          </p:cNvSpPr>
          <p:nvPr>
            <p:ph type="ftr" sz="quarter" idx="13"/>
          </p:nvPr>
        </p:nvSpPr>
        <p:spPr/>
        <p:txBody>
          <a:bodyPr/>
          <a:lstStyle/>
          <a:p>
            <a:endParaRPr lang="en-US" noProof="0"/>
          </a:p>
        </p:txBody>
      </p:sp>
      <p:sp>
        <p:nvSpPr>
          <p:cNvPr id="4" name="Foliennummernplatzhalter 3"/>
          <p:cNvSpPr>
            <a:spLocks noGrp="1"/>
          </p:cNvSpPr>
          <p:nvPr>
            <p:ph type="sldNum" sz="quarter" idx="14"/>
          </p:nvPr>
        </p:nvSpPr>
        <p:spPr/>
        <p:txBody>
          <a:bodyPr/>
          <a:lstStyle/>
          <a:p>
            <a:r>
              <a:rPr lang="en-US" noProof="0"/>
              <a:t>Page </a:t>
            </a:r>
            <a:fld id="{C0069AEE-D70F-4F66-B615-13FB9818742B}" type="slidenum">
              <a:rPr lang="en-US" noProof="0" smtClean="0"/>
              <a:pPr/>
              <a:t>‹#›</a:t>
            </a:fld>
            <a:endParaRPr lang="en-US" noProof="0"/>
          </a:p>
        </p:txBody>
      </p:sp>
      <p:sp>
        <p:nvSpPr>
          <p:cNvPr id="5" name="Titel 4">
            <a:extLst>
              <a:ext uri="{FF2B5EF4-FFF2-40B4-BE49-F238E27FC236}">
                <a16:creationId xmlns:a16="http://schemas.microsoft.com/office/drawing/2014/main" id="{AD18EFBF-F19A-45AC-A18B-2EA3DE9AA1C0}"/>
              </a:ext>
            </a:extLst>
          </p:cNvPr>
          <p:cNvSpPr>
            <a:spLocks noGrp="1"/>
          </p:cNvSpPr>
          <p:nvPr>
            <p:ph type="title" hasCustomPrompt="1"/>
          </p:nvPr>
        </p:nvSpPr>
        <p:spPr/>
        <p:txBody>
          <a:bodyPr vert="horz"/>
          <a:lstStyle/>
          <a:p>
            <a:r>
              <a:rPr lang="de-DE"/>
              <a:t>Mastertitelformat bearbeiten</a:t>
            </a:r>
            <a:endParaRPr lang="en-US"/>
          </a:p>
        </p:txBody>
      </p:sp>
    </p:spTree>
    <p:extLst>
      <p:ext uri="{BB962C8B-B14F-4D97-AF65-F5344CB8AC3E}">
        <p14:creationId xmlns:p14="http://schemas.microsoft.com/office/powerpoint/2010/main" val="733403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Only Titl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2040749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3" name="Fußzeilenplatzhalter 2"/>
          <p:cNvSpPr>
            <a:spLocks noGrp="1"/>
          </p:cNvSpPr>
          <p:nvPr>
            <p:ph type="ftr" sz="quarter" idx="10"/>
          </p:nvPr>
        </p:nvSpPr>
        <p:spPr bwMode="gray"/>
        <p:txBody>
          <a:bodyPr/>
          <a:lstStyle/>
          <a:p>
            <a:endParaRPr lang="en-US" noProof="0"/>
          </a:p>
        </p:txBody>
      </p:sp>
      <p:sp>
        <p:nvSpPr>
          <p:cNvPr id="4" name="Foliennummernplatzhalter 3"/>
          <p:cNvSpPr>
            <a:spLocks noGrp="1"/>
          </p:cNvSpPr>
          <p:nvPr>
            <p:ph type="sldNum" sz="quarter" idx="11"/>
          </p:nvPr>
        </p:nvSpPr>
        <p:spPr bwMode="gray"/>
        <p:txBody>
          <a:bodyPr/>
          <a:lstStyle/>
          <a:p>
            <a:r>
              <a:rPr lang="en-US" noProof="0"/>
              <a:t>Page </a:t>
            </a:r>
            <a:fld id="{C0069AEE-D70F-4F66-B615-13FB9818742B}" type="slidenum">
              <a:rPr lang="en-US" noProof="0" smtClean="0"/>
              <a:pPr/>
              <a:t>‹#›</a:t>
            </a:fld>
            <a:endParaRPr lang="en-US" noProof="0"/>
          </a:p>
        </p:txBody>
      </p:sp>
      <p:sp>
        <p:nvSpPr>
          <p:cNvPr id="5" name="Titel 4">
            <a:extLst>
              <a:ext uri="{FF2B5EF4-FFF2-40B4-BE49-F238E27FC236}">
                <a16:creationId xmlns:a16="http://schemas.microsoft.com/office/drawing/2014/main" id="{64D41AC9-4AD8-424B-80CA-CEDE087BA7A5}"/>
              </a:ext>
            </a:extLst>
          </p:cNvPr>
          <p:cNvSpPr>
            <a:spLocks noGrp="1"/>
          </p:cNvSpPr>
          <p:nvPr>
            <p:ph type="title" hasCustomPrompt="1"/>
          </p:nvPr>
        </p:nvSpPr>
        <p:spPr/>
        <p:txBody>
          <a:bodyPr vert="horz"/>
          <a:lstStyle/>
          <a:p>
            <a:r>
              <a:rPr lang="de-DE"/>
              <a:t>Mastertitelformat bearbeiten</a:t>
            </a:r>
          </a:p>
        </p:txBody>
      </p:sp>
    </p:spTree>
    <p:extLst>
      <p:ext uri="{BB962C8B-B14F-4D97-AF65-F5344CB8AC3E}">
        <p14:creationId xmlns:p14="http://schemas.microsoft.com/office/powerpoint/2010/main" val="15655532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Title with Tex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1854925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3" name="Fußzeilenplatzhalter 2"/>
          <p:cNvSpPr>
            <a:spLocks noGrp="1"/>
          </p:cNvSpPr>
          <p:nvPr>
            <p:ph type="ftr" sz="quarter" idx="13"/>
          </p:nvPr>
        </p:nvSpPr>
        <p:spPr bwMode="gray"/>
        <p:txBody>
          <a:bodyPr/>
          <a:lstStyle/>
          <a:p>
            <a:r>
              <a:rPr lang="en-US" noProof="0"/>
              <a:t>Anne Worthmann | AtopiControl LCM 2022</a:t>
            </a:r>
          </a:p>
        </p:txBody>
      </p:sp>
      <p:sp>
        <p:nvSpPr>
          <p:cNvPr id="4" name="Foliennummernplatzhalter 3"/>
          <p:cNvSpPr>
            <a:spLocks noGrp="1"/>
          </p:cNvSpPr>
          <p:nvPr>
            <p:ph type="sldNum" sz="quarter" idx="14"/>
          </p:nvPr>
        </p:nvSpPr>
        <p:spPr bwMode="gray"/>
        <p:txBody>
          <a:bodyPr/>
          <a:lstStyle/>
          <a:p>
            <a:r>
              <a:rPr lang="en-US" noProof="0"/>
              <a:t>Page </a:t>
            </a:r>
            <a:fld id="{C0069AEE-D70F-4F66-B615-13FB9818742B}" type="slidenum">
              <a:rPr lang="en-US" noProof="0" smtClean="0"/>
              <a:pPr/>
              <a:t>‹#›</a:t>
            </a:fld>
            <a:endParaRPr lang="en-US" noProof="0"/>
          </a:p>
        </p:txBody>
      </p:sp>
      <p:sp>
        <p:nvSpPr>
          <p:cNvPr id="11" name="Textplatzhalter 5">
            <a:extLst>
              <a:ext uri="{FF2B5EF4-FFF2-40B4-BE49-F238E27FC236}">
                <a16:creationId xmlns:a16="http://schemas.microsoft.com/office/drawing/2014/main" id="{2E1E166B-3760-44E1-81A6-001F5756D25B}"/>
              </a:ext>
            </a:extLst>
          </p:cNvPr>
          <p:cNvSpPr>
            <a:spLocks noGrp="1"/>
          </p:cNvSpPr>
          <p:nvPr>
            <p:ph type="body" sz="quarter" idx="12" hasCustomPrompt="1"/>
          </p:nvPr>
        </p:nvSpPr>
        <p:spPr bwMode="gray">
          <a:xfrm>
            <a:off x="552000" y="1844675"/>
            <a:ext cx="11088000" cy="4464050"/>
          </a:xfrm>
          <a:prstGeom prst="rect">
            <a:avLst/>
          </a:prstGeom>
        </p:spPr>
        <p:txBody>
          <a:bodyPr/>
          <a:lstStyle>
            <a:lvl1pPr>
              <a:defRPr>
                <a:latin typeface="+mj-lt"/>
              </a:defRPr>
            </a:lvl1pPr>
            <a:lvl2pPr>
              <a:defRPr>
                <a:solidFill>
                  <a:schemeClr val="tx1"/>
                </a:solidFill>
                <a:latin typeface="+mn-lt"/>
              </a:defRPr>
            </a:lvl2pPr>
            <a:lvl3pPr>
              <a:defRPr>
                <a:solidFill>
                  <a:schemeClr val="tx1"/>
                </a:solidFill>
                <a:latin typeface="+mn-lt"/>
              </a:defRPr>
            </a:lvl3pPr>
          </a:lstStyle>
          <a:p>
            <a:pPr lvl="0"/>
            <a:r>
              <a:rPr lang="en-US" noProof="0"/>
              <a:t>Edit text master format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el 4">
            <a:extLst>
              <a:ext uri="{FF2B5EF4-FFF2-40B4-BE49-F238E27FC236}">
                <a16:creationId xmlns:a16="http://schemas.microsoft.com/office/drawing/2014/main" id="{B3E9762C-EB11-43AF-BA4C-BCCF005A9591}"/>
              </a:ext>
            </a:extLst>
          </p:cNvPr>
          <p:cNvSpPr>
            <a:spLocks noGrp="1"/>
          </p:cNvSpPr>
          <p:nvPr>
            <p:ph type="title" hasCustomPrompt="1"/>
          </p:nvPr>
        </p:nvSpPr>
        <p:spPr/>
        <p:txBody>
          <a:bodyPr vert="horz"/>
          <a:lstStyle/>
          <a:p>
            <a:r>
              <a:rPr lang="de-DE"/>
              <a:t>Mastertitelformat bearbeiten</a:t>
            </a:r>
          </a:p>
        </p:txBody>
      </p:sp>
    </p:spTree>
    <p:extLst>
      <p:ext uri="{BB962C8B-B14F-4D97-AF65-F5344CB8AC3E}">
        <p14:creationId xmlns:p14="http://schemas.microsoft.com/office/powerpoint/2010/main" val="1466747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Divider">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119792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5" progId="TCLayout.ActiveDocument.1">
                  <p:embed/>
                </p:oleObj>
              </mc:Choice>
              <mc:Fallback>
                <p:oleObj name="think-cell Slide" r:id="rId3" imgW="344" imgH="345"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platzhalter 5"/>
          <p:cNvSpPr>
            <a:spLocks noGrp="1"/>
          </p:cNvSpPr>
          <p:nvPr>
            <p:ph type="body" sz="quarter" idx="12" hasCustomPrompt="1"/>
          </p:nvPr>
        </p:nvSpPr>
        <p:spPr bwMode="gray">
          <a:xfrm>
            <a:off x="556762" y="2748304"/>
            <a:ext cx="730969" cy="1354217"/>
          </a:xfrm>
        </p:spPr>
        <p:txBody>
          <a:bodyPr wrap="none" anchor="ctr">
            <a:noAutofit/>
          </a:bodyPr>
          <a:lstStyle>
            <a:lvl1pPr>
              <a:spcBef>
                <a:spcPts val="0"/>
              </a:spcBef>
              <a:defRPr sz="8800" b="0">
                <a:solidFill>
                  <a:srgbClr val="9DC8D8"/>
                </a:solidFill>
                <a:latin typeface="Eucerina WGL DemBd" pitchFamily="50" charset="0"/>
              </a:defRPr>
            </a:lvl1pPr>
          </a:lstStyle>
          <a:p>
            <a:pPr lvl="0"/>
            <a:r>
              <a:rPr lang="en-US" noProof="0"/>
              <a:t>1</a:t>
            </a:r>
          </a:p>
        </p:txBody>
      </p:sp>
      <p:sp>
        <p:nvSpPr>
          <p:cNvPr id="14" name="Textplatzhalter 28"/>
          <p:cNvSpPr>
            <a:spLocks noGrp="1"/>
          </p:cNvSpPr>
          <p:nvPr>
            <p:ph type="body" sz="quarter" idx="13" hasCustomPrompt="1"/>
          </p:nvPr>
        </p:nvSpPr>
        <p:spPr bwMode="gray">
          <a:xfrm>
            <a:off x="1379476" y="2748304"/>
            <a:ext cx="10261662" cy="1357322"/>
          </a:xfrm>
        </p:spPr>
        <p:txBody>
          <a:bodyPr anchor="ctr"/>
          <a:lstStyle>
            <a:lvl1pPr>
              <a:lnSpc>
                <a:spcPct val="90000"/>
              </a:lnSpc>
              <a:spcBef>
                <a:spcPts val="0"/>
              </a:spcBef>
              <a:defRPr sz="3600" b="0" baseline="0">
                <a:solidFill>
                  <a:srgbClr val="9DC8D8"/>
                </a:solidFill>
                <a:latin typeface="Eucerina WGL DemBd" pitchFamily="50" charset="0"/>
              </a:defRPr>
            </a:lvl1pPr>
          </a:lstStyle>
          <a:p>
            <a:pPr lvl="0"/>
            <a:r>
              <a:rPr lang="en-US" noProof="0"/>
              <a:t>Edit chapter name by clicking</a:t>
            </a:r>
          </a:p>
        </p:txBody>
      </p:sp>
      <p:cxnSp>
        <p:nvCxnSpPr>
          <p:cNvPr id="15" name="Gerader Verbinder 14"/>
          <p:cNvCxnSpPr/>
          <p:nvPr userDrawn="1"/>
        </p:nvCxnSpPr>
        <p:spPr bwMode="gray">
          <a:xfrm>
            <a:off x="0" y="3400426"/>
            <a:ext cx="396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1478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704441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2" name="Titel 1"/>
          <p:cNvSpPr>
            <a:spLocks noGrp="1"/>
          </p:cNvSpPr>
          <p:nvPr>
            <p:ph type="title" hasCustomPrompt="1"/>
          </p:nvPr>
        </p:nvSpPr>
        <p:spPr bwMode="gray">
          <a:xfrm>
            <a:off x="552000" y="466725"/>
            <a:ext cx="11088000" cy="502189"/>
          </a:xfrm>
        </p:spPr>
        <p:txBody>
          <a:bodyPr vert="horz"/>
          <a:lstStyle/>
          <a:p>
            <a:r>
              <a:rPr lang="en-US" noProof="0"/>
              <a:t>Edit title master format by clicking</a:t>
            </a:r>
          </a:p>
        </p:txBody>
      </p:sp>
    </p:spTree>
    <p:extLst>
      <p:ext uri="{BB962C8B-B14F-4D97-AF65-F5344CB8AC3E}">
        <p14:creationId xmlns:p14="http://schemas.microsoft.com/office/powerpoint/2010/main" val="78617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GB"/>
              <a:t>Click to edit Master title style</a:t>
            </a:r>
            <a:endParaRPr lang="en-US"/>
          </a:p>
        </p:txBody>
      </p:sp>
      <p:sp>
        <p:nvSpPr>
          <p:cNvPr id="3" name="Date Placeholder 3">
            <a:extLst>
              <a:ext uri="{FF2B5EF4-FFF2-40B4-BE49-F238E27FC236}">
                <a16:creationId xmlns:a16="http://schemas.microsoft.com/office/drawing/2014/main" id="{D0E1B0F1-D130-2BC7-6B31-3CDA1855771E}"/>
              </a:ext>
            </a:extLst>
          </p:cNvPr>
          <p:cNvSpPr txBox="1">
            <a:spLocks noGrp="1"/>
          </p:cNvSpPr>
          <p:nvPr>
            <p:ph type="dt" sz="half" idx="10"/>
          </p:nvPr>
        </p:nvSpPr>
        <p:spPr>
          <a:ln/>
        </p:spPr>
        <p:txBody>
          <a:bodyPr/>
          <a:lstStyle>
            <a:lvl1pPr>
              <a:defRPr/>
            </a:lvl1pPr>
          </a:lstStyle>
          <a:p>
            <a:pPr>
              <a:defRPr/>
            </a:pPr>
            <a:fld id="{00861D9E-8F18-401B-B447-02AC6781BA61}" type="datetime1">
              <a:rPr lang="en-US"/>
              <a:pPr>
                <a:defRPr/>
              </a:pPr>
              <a:t>7/9/2024</a:t>
            </a:fld>
            <a:endParaRPr/>
          </a:p>
        </p:txBody>
      </p:sp>
      <p:sp>
        <p:nvSpPr>
          <p:cNvPr id="4" name="Footer Placeholder 4">
            <a:extLst>
              <a:ext uri="{FF2B5EF4-FFF2-40B4-BE49-F238E27FC236}">
                <a16:creationId xmlns:a16="http://schemas.microsoft.com/office/drawing/2014/main" id="{CA5A9836-24F0-704D-2347-8D7AB9C3BAA8}"/>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C3C81849-DD42-6EB2-8124-3372E437590E}"/>
              </a:ext>
            </a:extLst>
          </p:cNvPr>
          <p:cNvSpPr txBox="1">
            <a:spLocks noGrp="1"/>
          </p:cNvSpPr>
          <p:nvPr>
            <p:ph type="sldNum" sz="quarter" idx="12"/>
          </p:nvPr>
        </p:nvSpPr>
        <p:spPr>
          <a:ln/>
        </p:spPr>
        <p:txBody>
          <a:bodyPr/>
          <a:lstStyle>
            <a:lvl1pPr>
              <a:defRPr/>
            </a:lvl1pPr>
          </a:lstStyle>
          <a:p>
            <a:pPr>
              <a:defRPr/>
            </a:pPr>
            <a:fld id="{DA3FBF7C-0DF4-4665-87A9-39251A2BB8D8}" type="slidenum">
              <a:rPr/>
              <a:pPr>
                <a:defRPr/>
              </a:pPr>
              <a:t>‹#›</a:t>
            </a:fld>
            <a:endParaRPr/>
          </a:p>
        </p:txBody>
      </p:sp>
    </p:spTree>
    <p:extLst>
      <p:ext uri="{BB962C8B-B14F-4D97-AF65-F5344CB8AC3E}">
        <p14:creationId xmlns:p14="http://schemas.microsoft.com/office/powerpoint/2010/main" val="3972801962"/>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General_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CE9825F-CC86-4EF4-8426-481E382D2047}"/>
              </a:ext>
            </a:extLst>
          </p:cNvPr>
          <p:cNvGraphicFramePr>
            <a:graphicFrameLocks noChangeAspect="1"/>
          </p:cNvGraphicFramePr>
          <p:nvPr userDrawn="1">
            <p:custDataLst>
              <p:tags r:id="rId1"/>
            </p:custDataLst>
            <p:extLst>
              <p:ext uri="{D42A27DB-BD31-4B8C-83A1-F6EECF244321}">
                <p14:modId xmlns:p14="http://schemas.microsoft.com/office/powerpoint/2010/main" val="186960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7" name="Object 6" hidden="1">
                        <a:extLst>
                          <a:ext uri="{FF2B5EF4-FFF2-40B4-BE49-F238E27FC236}">
                            <a16:creationId xmlns:a16="http://schemas.microsoft.com/office/drawing/2014/main" id="{3CE9825F-CC86-4EF4-8426-481E382D20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p:txBody>
          <a:bodyPr vert="horz"/>
          <a:lstStyle/>
          <a:p>
            <a:r>
              <a:rPr lang="de-DE"/>
              <a:t>Click </a:t>
            </a:r>
            <a:r>
              <a:rPr lang="de-DE" err="1"/>
              <a:t>to</a:t>
            </a:r>
            <a:r>
              <a:rPr lang="de-DE"/>
              <a:t> ADD TITLE</a:t>
            </a:r>
          </a:p>
        </p:txBody>
      </p:sp>
      <p:sp>
        <p:nvSpPr>
          <p:cNvPr id="3" name="Datumsplatzhalter 2"/>
          <p:cNvSpPr>
            <a:spLocks noGrp="1"/>
          </p:cNvSpPr>
          <p:nvPr>
            <p:ph type="dt" sz="half" idx="10"/>
          </p:nvPr>
        </p:nvSpPr>
        <p:spPr>
          <a:xfrm>
            <a:off x="515561" y="6887935"/>
            <a:ext cx="1516440" cy="365125"/>
          </a:xfrm>
          <a:prstGeom prst="rect">
            <a:avLst/>
          </a:prstGeom>
        </p:spPr>
        <p:txBody>
          <a:bodyPr/>
          <a:lstStyle/>
          <a:p>
            <a:fld id="{4665055B-C63D-3B47-8BC8-5A5821D471AD}" type="datetimeFigureOut">
              <a:rPr lang="de-DE" smtClean="0"/>
              <a:pPr/>
              <a:t>09.07.2024</a:t>
            </a:fld>
            <a:endParaRPr lang="de-DE"/>
          </a:p>
        </p:txBody>
      </p:sp>
      <p:sp>
        <p:nvSpPr>
          <p:cNvPr id="4" name="Fußzeilenplatzhalter 3"/>
          <p:cNvSpPr>
            <a:spLocks noGrp="1"/>
          </p:cNvSpPr>
          <p:nvPr>
            <p:ph type="ftr" sz="quarter" idx="11"/>
          </p:nvPr>
        </p:nvSpPr>
        <p:spPr>
          <a:xfrm>
            <a:off x="2290436" y="6887935"/>
            <a:ext cx="5337226"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7886095" y="6858000"/>
            <a:ext cx="1790095" cy="365125"/>
          </a:xfrm>
          <a:prstGeom prst="rect">
            <a:avLst/>
          </a:prstGeom>
        </p:spPr>
        <p:txBody>
          <a:bodyPr/>
          <a:lstStyle/>
          <a:p>
            <a:fld id="{EBBBBECC-4778-E641-8E29-A20F736D2D8D}" type="slidenum">
              <a:rPr lang="de-DE" smtClean="0"/>
              <a:pPr/>
              <a:t>‹#›</a:t>
            </a:fld>
            <a:endParaRPr lang="de-DE"/>
          </a:p>
        </p:txBody>
      </p:sp>
    </p:spTree>
    <p:extLst>
      <p:ext uri="{BB962C8B-B14F-4D97-AF65-F5344CB8AC3E}">
        <p14:creationId xmlns:p14="http://schemas.microsoft.com/office/powerpoint/2010/main" val="9757228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Nur Headline und Log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2476738-42D3-427D-B763-3E5E3F86D854}"/>
              </a:ext>
            </a:extLst>
          </p:cNvPr>
          <p:cNvGraphicFramePr>
            <a:graphicFrameLocks noChangeAspect="1"/>
          </p:cNvGraphicFramePr>
          <p:nvPr userDrawn="1">
            <p:custDataLst>
              <p:tags r:id="rId1"/>
            </p:custDataLst>
            <p:extLst>
              <p:ext uri="{D42A27DB-BD31-4B8C-83A1-F6EECF244321}">
                <p14:modId xmlns:p14="http://schemas.microsoft.com/office/powerpoint/2010/main" val="314474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3" name="Object 2" hidden="1">
                        <a:extLst>
                          <a:ext uri="{FF2B5EF4-FFF2-40B4-BE49-F238E27FC236}">
                            <a16:creationId xmlns:a16="http://schemas.microsoft.com/office/drawing/2014/main" id="{82476738-42D3-427D-B763-3E5E3F86D8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el 1"/>
          <p:cNvSpPr>
            <a:spLocks noGrp="1"/>
          </p:cNvSpPr>
          <p:nvPr>
            <p:ph type="title" hasCustomPrompt="1"/>
          </p:nvPr>
        </p:nvSpPr>
        <p:spPr>
          <a:xfrm>
            <a:off x="191344" y="692696"/>
            <a:ext cx="11521280" cy="498598"/>
          </a:xfrm>
          <a:prstGeom prst="rect">
            <a:avLst/>
          </a:prstGeom>
          <a:noFill/>
        </p:spPr>
        <p:txBody>
          <a:bodyPr vert="horz"/>
          <a:lstStyle/>
          <a:p>
            <a:r>
              <a:rPr lang="de-DE"/>
              <a:t>Mastertitelformat bearbeiten</a:t>
            </a:r>
          </a:p>
        </p:txBody>
      </p:sp>
    </p:spTree>
    <p:extLst>
      <p:ext uri="{BB962C8B-B14F-4D97-AF65-F5344CB8AC3E}">
        <p14:creationId xmlns:p14="http://schemas.microsoft.com/office/powerpoint/2010/main" val="2307352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itel_Headlin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F38BEC1-3D03-4AED-BCCB-45739891FBD0}"/>
              </a:ext>
            </a:extLst>
          </p:cNvPr>
          <p:cNvGraphicFramePr>
            <a:graphicFrameLocks noChangeAspect="1"/>
          </p:cNvGraphicFramePr>
          <p:nvPr userDrawn="1">
            <p:custDataLst>
              <p:tags r:id="rId1"/>
            </p:custDataLst>
            <p:extLst>
              <p:ext uri="{D42A27DB-BD31-4B8C-83A1-F6EECF244321}">
                <p14:modId xmlns:p14="http://schemas.microsoft.com/office/powerpoint/2010/main" val="986363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7" name="Object 6" hidden="1">
                        <a:extLst>
                          <a:ext uri="{FF2B5EF4-FFF2-40B4-BE49-F238E27FC236}">
                            <a16:creationId xmlns:a16="http://schemas.microsoft.com/office/drawing/2014/main" id="{6F38BEC1-3D03-4AED-BCCB-45739891FB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p:txBody>
          <a:bodyPr vert="horz"/>
          <a:lstStyle/>
          <a:p>
            <a:r>
              <a:rPr lang="de-DE"/>
              <a:t>Click </a:t>
            </a:r>
            <a:r>
              <a:rPr lang="de-DE" err="1"/>
              <a:t>to</a:t>
            </a:r>
            <a:r>
              <a:rPr lang="de-DE"/>
              <a:t> ADD TITLE</a:t>
            </a:r>
          </a:p>
        </p:txBody>
      </p:sp>
      <p:sp>
        <p:nvSpPr>
          <p:cNvPr id="3" name="Datumsplatzhalter 2"/>
          <p:cNvSpPr>
            <a:spLocks noGrp="1"/>
          </p:cNvSpPr>
          <p:nvPr>
            <p:ph type="dt" sz="half" idx="10"/>
          </p:nvPr>
        </p:nvSpPr>
        <p:spPr>
          <a:xfrm>
            <a:off x="515561" y="6887935"/>
            <a:ext cx="1516440" cy="365125"/>
          </a:xfrm>
          <a:prstGeom prst="rect">
            <a:avLst/>
          </a:prstGeom>
        </p:spPr>
        <p:txBody>
          <a:bodyPr/>
          <a:lstStyle/>
          <a:p>
            <a:fld id="{4665055B-C63D-3B47-8BC8-5A5821D471AD}" type="datetimeFigureOut">
              <a:rPr lang="de-DE" smtClean="0"/>
              <a:pPr/>
              <a:t>09.07.2024</a:t>
            </a:fld>
            <a:endParaRPr lang="de-DE"/>
          </a:p>
        </p:txBody>
      </p:sp>
      <p:sp>
        <p:nvSpPr>
          <p:cNvPr id="4" name="Fußzeilenplatzhalter 3"/>
          <p:cNvSpPr>
            <a:spLocks noGrp="1"/>
          </p:cNvSpPr>
          <p:nvPr>
            <p:ph type="ftr" sz="quarter" idx="11"/>
          </p:nvPr>
        </p:nvSpPr>
        <p:spPr>
          <a:xfrm>
            <a:off x="2290436" y="6887935"/>
            <a:ext cx="5337226"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7886095" y="6858000"/>
            <a:ext cx="1790095" cy="365125"/>
          </a:xfrm>
          <a:prstGeom prst="rect">
            <a:avLst/>
          </a:prstGeom>
        </p:spPr>
        <p:txBody>
          <a:bodyPr/>
          <a:lstStyle/>
          <a:p>
            <a:fld id="{EBBBBECC-4778-E641-8E29-A20F736D2D8D}" type="slidenum">
              <a:rPr lang="de-DE" smtClean="0"/>
              <a:pPr/>
              <a:t>‹#›</a:t>
            </a:fld>
            <a:endParaRPr lang="de-DE"/>
          </a:p>
        </p:txBody>
      </p:sp>
      <p:sp>
        <p:nvSpPr>
          <p:cNvPr id="10" name="Inhaltsplatzhalter 2"/>
          <p:cNvSpPr>
            <a:spLocks noGrp="1"/>
          </p:cNvSpPr>
          <p:nvPr>
            <p:ph idx="14" hasCustomPrompt="1"/>
          </p:nvPr>
        </p:nvSpPr>
        <p:spPr>
          <a:xfrm>
            <a:off x="552000" y="1187313"/>
            <a:ext cx="11088000" cy="365125"/>
          </a:xfrm>
        </p:spPr>
        <p:txBody>
          <a:bodyPr>
            <a:normAutofit/>
          </a:bodyPr>
          <a:lstStyle>
            <a:lvl1pPr marL="0" indent="0" algn="ctr">
              <a:buFontTx/>
              <a:buNone/>
              <a:defRPr sz="1429" cap="all" baseline="0">
                <a:solidFill>
                  <a:srgbClr val="223341">
                    <a:alpha val="60000"/>
                  </a:srgbClr>
                </a:solidFill>
                <a:latin typeface="+mn-lt"/>
              </a:defRPr>
            </a:lvl1pPr>
            <a:lvl2pPr marL="326578" indent="0">
              <a:buFontTx/>
              <a:buNone/>
              <a:defRPr>
                <a:solidFill>
                  <a:srgbClr val="223341">
                    <a:alpha val="60000"/>
                  </a:srgbClr>
                </a:solidFill>
              </a:defRPr>
            </a:lvl2pPr>
            <a:lvl3pPr marL="653156" indent="0">
              <a:buFontTx/>
              <a:buNone/>
              <a:defRPr>
                <a:solidFill>
                  <a:srgbClr val="223341">
                    <a:alpha val="60000"/>
                  </a:srgbClr>
                </a:solidFill>
              </a:defRPr>
            </a:lvl3pPr>
            <a:lvl4pPr marL="979734" indent="0">
              <a:buFontTx/>
              <a:buNone/>
              <a:defRPr>
                <a:solidFill>
                  <a:srgbClr val="223341">
                    <a:alpha val="60000"/>
                  </a:srgbClr>
                </a:solidFill>
              </a:defRPr>
            </a:lvl4pPr>
            <a:lvl5pPr marL="1306312" indent="0">
              <a:buFontTx/>
              <a:buNone/>
              <a:defRPr>
                <a:solidFill>
                  <a:srgbClr val="223341">
                    <a:alpha val="60000"/>
                  </a:srgbClr>
                </a:solidFill>
              </a:defRPr>
            </a:lvl5pPr>
          </a:lstStyle>
          <a:p>
            <a:pPr lvl="0"/>
            <a:r>
              <a:rPr lang="de-DE"/>
              <a:t>Click </a:t>
            </a:r>
            <a:r>
              <a:rPr lang="de-DE" err="1"/>
              <a:t>to</a:t>
            </a:r>
            <a:r>
              <a:rPr lang="de-DE"/>
              <a:t> </a:t>
            </a:r>
            <a:r>
              <a:rPr lang="de-DE" err="1"/>
              <a:t>add</a:t>
            </a:r>
            <a:r>
              <a:rPr lang="de-DE"/>
              <a:t> Headline</a:t>
            </a:r>
          </a:p>
        </p:txBody>
      </p:sp>
    </p:spTree>
    <p:extLst>
      <p:ext uri="{BB962C8B-B14F-4D97-AF65-F5344CB8AC3E}">
        <p14:creationId xmlns:p14="http://schemas.microsoft.com/office/powerpoint/2010/main" val="1598682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Titel und Tex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3547565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3" name="Fußzeilenplatzhalter 2"/>
          <p:cNvSpPr>
            <a:spLocks noGrp="1"/>
          </p:cNvSpPr>
          <p:nvPr>
            <p:ph type="ftr" sz="quarter" idx="13"/>
          </p:nvPr>
        </p:nvSpPr>
        <p:spPr/>
        <p:txBody>
          <a:bodyPr/>
          <a:lstStyle/>
          <a:p>
            <a:endParaRPr lang="en-US" noProof="0"/>
          </a:p>
        </p:txBody>
      </p:sp>
      <p:sp>
        <p:nvSpPr>
          <p:cNvPr id="4" name="Foliennummernplatzhalter 3"/>
          <p:cNvSpPr>
            <a:spLocks noGrp="1"/>
          </p:cNvSpPr>
          <p:nvPr>
            <p:ph type="sldNum" sz="quarter" idx="14"/>
          </p:nvPr>
        </p:nvSpPr>
        <p:spPr/>
        <p:txBody>
          <a:bodyPr/>
          <a:lstStyle/>
          <a:p>
            <a:r>
              <a:rPr lang="en-US" noProof="0"/>
              <a:t>Page </a:t>
            </a:r>
            <a:fld id="{C0069AEE-D70F-4F66-B615-13FB9818742B}" type="slidenum">
              <a:rPr lang="en-US" noProof="0" smtClean="0"/>
              <a:pPr/>
              <a:t>‹#›</a:t>
            </a:fld>
            <a:endParaRPr lang="en-US" noProof="0"/>
          </a:p>
        </p:txBody>
      </p:sp>
      <p:sp>
        <p:nvSpPr>
          <p:cNvPr id="5" name="Titel 4">
            <a:extLst>
              <a:ext uri="{FF2B5EF4-FFF2-40B4-BE49-F238E27FC236}">
                <a16:creationId xmlns:a16="http://schemas.microsoft.com/office/drawing/2014/main" id="{AD18EFBF-F19A-45AC-A18B-2EA3DE9AA1C0}"/>
              </a:ext>
            </a:extLst>
          </p:cNvPr>
          <p:cNvSpPr>
            <a:spLocks noGrp="1"/>
          </p:cNvSpPr>
          <p:nvPr>
            <p:ph type="title" hasCustomPrompt="1"/>
          </p:nvPr>
        </p:nvSpPr>
        <p:spPr/>
        <p:txBody>
          <a:bodyPr vert="horz"/>
          <a:lstStyle/>
          <a:p>
            <a:r>
              <a:rPr lang="de-DE"/>
              <a:t>Mastertitelformat bearbeiten</a:t>
            </a:r>
            <a:endParaRPr lang="en-US"/>
          </a:p>
        </p:txBody>
      </p:sp>
    </p:spTree>
    <p:extLst>
      <p:ext uri="{BB962C8B-B14F-4D97-AF65-F5344CB8AC3E}">
        <p14:creationId xmlns:p14="http://schemas.microsoft.com/office/powerpoint/2010/main" val="3809856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Only Titl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1243321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3" name="Fußzeilenplatzhalter 2"/>
          <p:cNvSpPr>
            <a:spLocks noGrp="1"/>
          </p:cNvSpPr>
          <p:nvPr>
            <p:ph type="ftr" sz="quarter" idx="10"/>
          </p:nvPr>
        </p:nvSpPr>
        <p:spPr bwMode="gray"/>
        <p:txBody>
          <a:bodyPr/>
          <a:lstStyle/>
          <a:p>
            <a:endParaRPr lang="en-US" noProof="0"/>
          </a:p>
        </p:txBody>
      </p:sp>
      <p:sp>
        <p:nvSpPr>
          <p:cNvPr id="4" name="Foliennummernplatzhalter 3"/>
          <p:cNvSpPr>
            <a:spLocks noGrp="1"/>
          </p:cNvSpPr>
          <p:nvPr>
            <p:ph type="sldNum" sz="quarter" idx="11"/>
          </p:nvPr>
        </p:nvSpPr>
        <p:spPr bwMode="gray"/>
        <p:txBody>
          <a:bodyPr/>
          <a:lstStyle/>
          <a:p>
            <a:r>
              <a:rPr lang="en-US" noProof="0"/>
              <a:t>Page </a:t>
            </a:r>
            <a:fld id="{C0069AEE-D70F-4F66-B615-13FB9818742B}" type="slidenum">
              <a:rPr lang="en-US" noProof="0" smtClean="0"/>
              <a:pPr/>
              <a:t>‹#›</a:t>
            </a:fld>
            <a:endParaRPr lang="en-US" noProof="0"/>
          </a:p>
        </p:txBody>
      </p:sp>
      <p:sp>
        <p:nvSpPr>
          <p:cNvPr id="5" name="Titel 4">
            <a:extLst>
              <a:ext uri="{FF2B5EF4-FFF2-40B4-BE49-F238E27FC236}">
                <a16:creationId xmlns:a16="http://schemas.microsoft.com/office/drawing/2014/main" id="{64D41AC9-4AD8-424B-80CA-CEDE087BA7A5}"/>
              </a:ext>
            </a:extLst>
          </p:cNvPr>
          <p:cNvSpPr>
            <a:spLocks noGrp="1"/>
          </p:cNvSpPr>
          <p:nvPr>
            <p:ph type="title" hasCustomPrompt="1"/>
          </p:nvPr>
        </p:nvSpPr>
        <p:spPr/>
        <p:txBody>
          <a:bodyPr vert="horz"/>
          <a:lstStyle/>
          <a:p>
            <a:r>
              <a:rPr lang="de-DE"/>
              <a:t>Mastertitelformat bearbeiten</a:t>
            </a:r>
          </a:p>
        </p:txBody>
      </p:sp>
    </p:spTree>
    <p:extLst>
      <p:ext uri="{BB962C8B-B14F-4D97-AF65-F5344CB8AC3E}">
        <p14:creationId xmlns:p14="http://schemas.microsoft.com/office/powerpoint/2010/main" val="17506213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with Tex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2265411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sp>
        <p:nvSpPr>
          <p:cNvPr id="3" name="Fußzeilenplatzhalter 2"/>
          <p:cNvSpPr>
            <a:spLocks noGrp="1"/>
          </p:cNvSpPr>
          <p:nvPr>
            <p:ph type="ftr" sz="quarter" idx="13"/>
          </p:nvPr>
        </p:nvSpPr>
        <p:spPr bwMode="gray"/>
        <p:txBody>
          <a:bodyPr/>
          <a:lstStyle/>
          <a:p>
            <a:r>
              <a:rPr lang="en-US" noProof="0"/>
              <a:t>Anne Worthmann | AtopiControl LCM 2022</a:t>
            </a:r>
          </a:p>
        </p:txBody>
      </p:sp>
      <p:sp>
        <p:nvSpPr>
          <p:cNvPr id="4" name="Foliennummernplatzhalter 3"/>
          <p:cNvSpPr>
            <a:spLocks noGrp="1"/>
          </p:cNvSpPr>
          <p:nvPr>
            <p:ph type="sldNum" sz="quarter" idx="14"/>
          </p:nvPr>
        </p:nvSpPr>
        <p:spPr bwMode="gray"/>
        <p:txBody>
          <a:bodyPr/>
          <a:lstStyle/>
          <a:p>
            <a:r>
              <a:rPr lang="en-US" noProof="0"/>
              <a:t>Page </a:t>
            </a:r>
            <a:fld id="{C0069AEE-D70F-4F66-B615-13FB9818742B}" type="slidenum">
              <a:rPr lang="en-US" noProof="0" smtClean="0"/>
              <a:pPr/>
              <a:t>‹#›</a:t>
            </a:fld>
            <a:endParaRPr lang="en-US" noProof="0"/>
          </a:p>
        </p:txBody>
      </p:sp>
      <p:sp>
        <p:nvSpPr>
          <p:cNvPr id="11" name="Textplatzhalter 5">
            <a:extLst>
              <a:ext uri="{FF2B5EF4-FFF2-40B4-BE49-F238E27FC236}">
                <a16:creationId xmlns:a16="http://schemas.microsoft.com/office/drawing/2014/main" id="{2E1E166B-3760-44E1-81A6-001F5756D25B}"/>
              </a:ext>
            </a:extLst>
          </p:cNvPr>
          <p:cNvSpPr>
            <a:spLocks noGrp="1"/>
          </p:cNvSpPr>
          <p:nvPr>
            <p:ph type="body" sz="quarter" idx="12" hasCustomPrompt="1"/>
          </p:nvPr>
        </p:nvSpPr>
        <p:spPr bwMode="gray">
          <a:xfrm>
            <a:off x="552000" y="1844675"/>
            <a:ext cx="11088000" cy="4464050"/>
          </a:xfrm>
          <a:prstGeom prst="rect">
            <a:avLst/>
          </a:prstGeom>
        </p:spPr>
        <p:txBody>
          <a:bodyPr/>
          <a:lstStyle>
            <a:lvl1pPr>
              <a:defRPr>
                <a:latin typeface="+mj-lt"/>
              </a:defRPr>
            </a:lvl1pPr>
            <a:lvl2pPr>
              <a:defRPr>
                <a:solidFill>
                  <a:schemeClr val="tx1"/>
                </a:solidFill>
                <a:latin typeface="+mn-lt"/>
              </a:defRPr>
            </a:lvl2pPr>
            <a:lvl3pPr>
              <a:defRPr>
                <a:solidFill>
                  <a:schemeClr val="tx1"/>
                </a:solidFill>
                <a:latin typeface="+mn-lt"/>
              </a:defRPr>
            </a:lvl3pPr>
          </a:lstStyle>
          <a:p>
            <a:pPr lvl="0"/>
            <a:r>
              <a:rPr lang="en-US" noProof="0"/>
              <a:t>Edit text master format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el 4">
            <a:extLst>
              <a:ext uri="{FF2B5EF4-FFF2-40B4-BE49-F238E27FC236}">
                <a16:creationId xmlns:a16="http://schemas.microsoft.com/office/drawing/2014/main" id="{B3E9762C-EB11-43AF-BA4C-BCCF005A9591}"/>
              </a:ext>
            </a:extLst>
          </p:cNvPr>
          <p:cNvSpPr>
            <a:spLocks noGrp="1"/>
          </p:cNvSpPr>
          <p:nvPr>
            <p:ph type="title" hasCustomPrompt="1"/>
          </p:nvPr>
        </p:nvSpPr>
        <p:spPr/>
        <p:txBody>
          <a:bodyPr vert="horz"/>
          <a:lstStyle/>
          <a:p>
            <a:r>
              <a:rPr lang="de-DE"/>
              <a:t>Mastertitelformat bearbeiten</a:t>
            </a:r>
          </a:p>
        </p:txBody>
      </p:sp>
    </p:spTree>
    <p:extLst>
      <p:ext uri="{BB962C8B-B14F-4D97-AF65-F5344CB8AC3E}">
        <p14:creationId xmlns:p14="http://schemas.microsoft.com/office/powerpoint/2010/main" val="7660240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with Full Image Blue">
    <p:spTree>
      <p:nvGrpSpPr>
        <p:cNvPr id="1" name=""/>
        <p:cNvGrpSpPr/>
        <p:nvPr/>
      </p:nvGrpSpPr>
      <p:grpSpPr>
        <a:xfrm>
          <a:off x="0" y="0"/>
          <a:ext cx="0" cy="0"/>
          <a:chOff x="0" y="0"/>
          <a:chExt cx="0" cy="0"/>
        </a:xfrm>
      </p:grpSpPr>
      <p:sp>
        <p:nvSpPr>
          <p:cNvPr id="11" name="Bildplatzhalter 5">
            <a:extLst>
              <a:ext uri="{FF2B5EF4-FFF2-40B4-BE49-F238E27FC236}">
                <a16:creationId xmlns:a16="http://schemas.microsoft.com/office/drawing/2014/main" id="{4FF2E47E-A574-4D2A-BCE6-5D0D96A082F7}"/>
              </a:ext>
            </a:extLst>
          </p:cNvPr>
          <p:cNvSpPr>
            <a:spLocks noGrp="1" noChangeAspect="1"/>
          </p:cNvSpPr>
          <p:nvPr>
            <p:ph type="pic" sz="quarter" idx="16" hasCustomPrompt="1"/>
          </p:nvPr>
        </p:nvSpPr>
        <p:spPr bwMode="gray">
          <a:xfrm>
            <a:off x="10415967" y="404999"/>
            <a:ext cx="1224033" cy="215689"/>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a:defRPr/>
            </a:lvl1pPr>
          </a:lstStyle>
          <a:p>
            <a:r>
              <a:rPr lang="en-GB"/>
              <a:t> </a:t>
            </a:r>
          </a:p>
        </p:txBody>
      </p:sp>
      <p:sp>
        <p:nvSpPr>
          <p:cNvPr id="4" name="Bildplatzhalter 3">
            <a:extLst>
              <a:ext uri="{FF2B5EF4-FFF2-40B4-BE49-F238E27FC236}">
                <a16:creationId xmlns:a16="http://schemas.microsoft.com/office/drawing/2014/main" id="{8CC4F6E3-7E19-47A9-AED1-9B1AF36482AE}"/>
              </a:ext>
            </a:extLst>
          </p:cNvPr>
          <p:cNvSpPr>
            <a:spLocks noGrp="1"/>
          </p:cNvSpPr>
          <p:nvPr>
            <p:ph type="pic" sz="quarter" idx="12" hasCustomPrompt="1"/>
          </p:nvPr>
        </p:nvSpPr>
        <p:spPr bwMode="gray">
          <a:xfrm>
            <a:off x="0" y="0"/>
            <a:ext cx="12192000" cy="6858000"/>
          </a:xfrm>
          <a:prstGeom prst="rect">
            <a:avLst/>
          </a:prstGeom>
          <a:solidFill>
            <a:schemeClr val="bg1">
              <a:lumMod val="95000"/>
            </a:schemeClr>
          </a:solidFill>
        </p:spPr>
        <p:txBody>
          <a:bodyPr vert="horz" wrap="square" lIns="0" tIns="0" rIns="0" bIns="936000" rtlCol="0" anchor="ctr" anchorCtr="0">
            <a:noAutofit/>
          </a:bodyPr>
          <a:lstStyle>
            <a:lvl1pPr algn="ctr">
              <a:defRPr lang="en-GB" sz="1100" i="1" dirty="0">
                <a:solidFill>
                  <a:schemeClr val="bg2"/>
                </a:solidFill>
              </a:defRPr>
            </a:lvl1pPr>
          </a:lstStyle>
          <a:p>
            <a:r>
              <a:rPr lang="en-US"/>
              <a:t> </a:t>
            </a:r>
          </a:p>
        </p:txBody>
      </p:sp>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1572970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4" imgH="345" progId="TCLayout.ActiveDocument.1">
                  <p:embed/>
                </p:oleObj>
              </mc:Choice>
              <mc:Fallback>
                <p:oleObj name="think-cell Slide" r:id="rId6" imgW="344" imgH="345" progId="TCLayout.ActiveDocument.1">
                  <p:embed/>
                  <p:pic>
                    <p:nvPicPr>
                      <p:cNvPr id="8" name="Objek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600">
              <a:solidFill>
                <a:prstClr val="white"/>
              </a:solidFill>
              <a:latin typeface="Yu Gothic Light" panose="020B0300000000000000" pitchFamily="34" charset="-128"/>
              <a:sym typeface="Yu Gothic Light" panose="020B0300000000000000" pitchFamily="34" charset="-128"/>
            </a:endParaRPr>
          </a:p>
        </p:txBody>
      </p:sp>
      <p:sp>
        <p:nvSpPr>
          <p:cNvPr id="2" name="Titel 1"/>
          <p:cNvSpPr>
            <a:spLocks noGrp="1"/>
          </p:cNvSpPr>
          <p:nvPr userDrawn="1">
            <p:ph type="title" hasCustomPrompt="1"/>
          </p:nvPr>
        </p:nvSpPr>
        <p:spPr bwMode="gray">
          <a:xfrm>
            <a:off x="550862" y="2781000"/>
            <a:ext cx="6120000" cy="1224000"/>
          </a:xfrm>
          <a:prstGeom prst="rect">
            <a:avLst/>
          </a:prstGeom>
        </p:spPr>
        <p:txBody>
          <a:bodyPr vert="horz" wrap="square" anchor="t" anchorCtr="0">
            <a:noAutofit/>
          </a:bodyPr>
          <a:lstStyle>
            <a:lvl1pPr>
              <a:lnSpc>
                <a:spcPct val="90000"/>
              </a:lnSpc>
              <a:spcBef>
                <a:spcPts val="0"/>
              </a:spcBef>
              <a:defRPr sz="4800" b="0" cap="all" baseline="0">
                <a:solidFill>
                  <a:schemeClr val="bg2"/>
                </a:solidFill>
              </a:defRPr>
            </a:lvl1pPr>
          </a:lstStyle>
          <a:p>
            <a:r>
              <a:rPr lang="en-US" noProof="0"/>
              <a:t>PRESENTATION </a:t>
            </a:r>
            <a:br>
              <a:rPr lang="en-US" noProof="0"/>
            </a:br>
            <a:r>
              <a:rPr lang="en-US" noProof="0"/>
              <a:t>TITLE MAX. 2 lines.</a:t>
            </a:r>
          </a:p>
        </p:txBody>
      </p:sp>
      <p:sp>
        <p:nvSpPr>
          <p:cNvPr id="16" name="Textplatzhalter 15"/>
          <p:cNvSpPr>
            <a:spLocks noGrp="1"/>
          </p:cNvSpPr>
          <p:nvPr userDrawn="1">
            <p:ph type="body" sz="quarter" idx="10" hasCustomPrompt="1"/>
          </p:nvPr>
        </p:nvSpPr>
        <p:spPr bwMode="gray">
          <a:xfrm>
            <a:off x="550862" y="4221000"/>
            <a:ext cx="6120000" cy="288000"/>
          </a:xfrm>
          <a:prstGeom prst="rect">
            <a:avLst/>
          </a:prstGeom>
        </p:spPr>
        <p:txBody>
          <a:bodyPr wrap="square" anchor="t" anchorCtr="0">
            <a:noAutofit/>
          </a:bodyPr>
          <a:lstStyle>
            <a:lvl1pPr marL="0" indent="0">
              <a:spcBef>
                <a:spcPts val="0"/>
              </a:spcBef>
              <a:spcAft>
                <a:spcPts val="0"/>
              </a:spcAft>
              <a:buFont typeface="Arial" panose="020B0604020202020204" pitchFamily="34" charset="0"/>
              <a:buNone/>
              <a:defRPr sz="1600" b="0" cap="none" baseline="0">
                <a:solidFill>
                  <a:schemeClr val="bg2"/>
                </a:solidFill>
                <a:latin typeface="+mj-lt"/>
                <a:cs typeface="Segoe UI Semilight" panose="020B0402040204020203" pitchFamily="34" charset="0"/>
              </a:defRPr>
            </a:lvl1pPr>
            <a:lvl2pPr marL="0" indent="0">
              <a:spcBef>
                <a:spcPts val="0"/>
              </a:spcBef>
              <a:spcAft>
                <a:spcPts val="0"/>
              </a:spcAft>
              <a:buFont typeface="Arial" panose="020B0604020202020204" pitchFamily="34" charset="0"/>
              <a:buNone/>
              <a:defRPr sz="1600">
                <a:solidFill>
                  <a:schemeClr val="bg2"/>
                </a:solidFill>
                <a:latin typeface="+mj-lt"/>
                <a:cs typeface="Segoe UI Semilight" panose="020B0402040204020203" pitchFamily="34" charset="0"/>
              </a:defRPr>
            </a:lvl2pPr>
            <a:lvl3pPr marL="0" indent="0">
              <a:spcBef>
                <a:spcPts val="0"/>
              </a:spcBef>
              <a:spcAft>
                <a:spcPts val="0"/>
              </a:spcAft>
              <a:buNone/>
              <a:defRPr sz="1600">
                <a:solidFill>
                  <a:schemeClr val="bg2"/>
                </a:solidFill>
                <a:latin typeface="+mj-lt"/>
                <a:cs typeface="Segoe UI Semilight" panose="020B0402040204020203" pitchFamily="34" charset="0"/>
              </a:defRPr>
            </a:lvl3pPr>
            <a:lvl4pPr marL="0" indent="0">
              <a:spcBef>
                <a:spcPts val="0"/>
              </a:spcBef>
              <a:spcAft>
                <a:spcPts val="0"/>
              </a:spcAft>
              <a:buNone/>
              <a:defRPr sz="1600">
                <a:solidFill>
                  <a:schemeClr val="bg2"/>
                </a:solidFill>
                <a:latin typeface="+mj-lt"/>
                <a:cs typeface="Segoe UI Semilight" panose="020B0402040204020203" pitchFamily="34" charset="0"/>
              </a:defRPr>
            </a:lvl4pPr>
            <a:lvl5pPr marL="0" indent="0">
              <a:spcBef>
                <a:spcPts val="0"/>
              </a:spcBef>
              <a:spcAft>
                <a:spcPts val="0"/>
              </a:spcAft>
              <a:buNone/>
              <a:defRPr sz="1600">
                <a:solidFill>
                  <a:schemeClr val="bg2"/>
                </a:solidFill>
                <a:latin typeface="+mj-lt"/>
                <a:cs typeface="Segoe UI Semilight" panose="020B0402040204020203" pitchFamily="34" charset="0"/>
              </a:defRPr>
            </a:lvl5pPr>
            <a:lvl6pPr marL="0" indent="0">
              <a:spcBef>
                <a:spcPts val="0"/>
              </a:spcBef>
              <a:spcAft>
                <a:spcPts val="0"/>
              </a:spcAft>
              <a:buNone/>
              <a:defRPr sz="1600">
                <a:solidFill>
                  <a:schemeClr val="bg2"/>
                </a:solidFill>
                <a:latin typeface="+mj-lt"/>
                <a:cs typeface="Segoe UI Semilight" panose="020B0402040204020203" pitchFamily="34" charset="0"/>
              </a:defRPr>
            </a:lvl6pPr>
            <a:lvl7pPr marL="0" indent="0">
              <a:spcBef>
                <a:spcPts val="0"/>
              </a:spcBef>
              <a:spcAft>
                <a:spcPts val="0"/>
              </a:spcAft>
              <a:buNone/>
              <a:defRPr sz="1600">
                <a:solidFill>
                  <a:schemeClr val="bg2"/>
                </a:solidFill>
                <a:latin typeface="+mj-lt"/>
                <a:cs typeface="Segoe UI Semilight" panose="020B0402040204020203" pitchFamily="34" charset="0"/>
              </a:defRPr>
            </a:lvl7pPr>
            <a:lvl8pPr marL="0" indent="0">
              <a:spcBef>
                <a:spcPts val="0"/>
              </a:spcBef>
              <a:spcAft>
                <a:spcPts val="0"/>
              </a:spcAft>
              <a:buNone/>
              <a:defRPr sz="1600">
                <a:solidFill>
                  <a:schemeClr val="bg2"/>
                </a:solidFill>
                <a:latin typeface="+mj-lt"/>
                <a:cs typeface="Segoe UI Semilight" panose="020B0402040204020203" pitchFamily="34" charset="0"/>
              </a:defRPr>
            </a:lvl8pPr>
            <a:lvl9pPr marL="0" indent="0">
              <a:spcBef>
                <a:spcPts val="0"/>
              </a:spcBef>
              <a:spcAft>
                <a:spcPts val="0"/>
              </a:spcAft>
              <a:buNone/>
              <a:defRPr sz="1600">
                <a:solidFill>
                  <a:schemeClr val="bg2"/>
                </a:solidFill>
                <a:latin typeface="+mj-lt"/>
                <a:cs typeface="Segoe UI Semilight" panose="020B0402040204020203" pitchFamily="34" charset="0"/>
              </a:defRPr>
            </a:lvl9pPr>
          </a:lstStyle>
          <a:p>
            <a:pPr lvl="0"/>
            <a:r>
              <a:rPr lang="en-US" noProof="0"/>
              <a:t>Edit subtitle by clicking</a:t>
            </a:r>
          </a:p>
        </p:txBody>
      </p:sp>
      <p:sp>
        <p:nvSpPr>
          <p:cNvPr id="18" name="Textplatzhalter 17"/>
          <p:cNvSpPr>
            <a:spLocks noGrp="1"/>
          </p:cNvSpPr>
          <p:nvPr userDrawn="1">
            <p:ph type="body" sz="quarter" idx="11" hasCustomPrompt="1"/>
          </p:nvPr>
        </p:nvSpPr>
        <p:spPr bwMode="gray">
          <a:xfrm>
            <a:off x="550862" y="4520112"/>
            <a:ext cx="6120000" cy="288000"/>
          </a:xfrm>
          <a:prstGeom prst="rect">
            <a:avLst/>
          </a:prstGeom>
        </p:spPr>
        <p:txBody>
          <a:bodyPr wrap="square" anchor="t" anchorCtr="0">
            <a:noAutofit/>
          </a:bodyPr>
          <a:lstStyle>
            <a:lvl1pPr>
              <a:spcBef>
                <a:spcPts val="0"/>
              </a:spcBef>
              <a:spcAft>
                <a:spcPts val="0"/>
              </a:spcAft>
              <a:defRPr sz="1600" b="0">
                <a:solidFill>
                  <a:schemeClr val="bg2"/>
                </a:solidFill>
                <a:latin typeface="+mj-lt"/>
                <a:cs typeface="Segoe UI Semilight" panose="020B0402040204020203" pitchFamily="34" charset="0"/>
              </a:defRPr>
            </a:lvl1pPr>
            <a:lvl2pPr marL="0" indent="0">
              <a:spcBef>
                <a:spcPts val="0"/>
              </a:spcBef>
              <a:spcAft>
                <a:spcPts val="0"/>
              </a:spcAft>
              <a:buFont typeface="Arial" panose="020B0604020202020204" pitchFamily="34" charset="0"/>
              <a:buNone/>
              <a:defRPr sz="1600">
                <a:solidFill>
                  <a:schemeClr val="bg2"/>
                </a:solidFill>
                <a:latin typeface="+mj-lt"/>
                <a:cs typeface="Segoe UI Semilight" panose="020B0402040204020203" pitchFamily="34" charset="0"/>
              </a:defRPr>
            </a:lvl2pPr>
            <a:lvl3pPr marL="0" indent="0">
              <a:spcBef>
                <a:spcPts val="0"/>
              </a:spcBef>
              <a:spcAft>
                <a:spcPts val="0"/>
              </a:spcAft>
              <a:buNone/>
              <a:defRPr sz="1600">
                <a:solidFill>
                  <a:schemeClr val="bg2"/>
                </a:solidFill>
                <a:latin typeface="+mj-lt"/>
                <a:cs typeface="Segoe UI Semilight" panose="020B0402040204020203" pitchFamily="34" charset="0"/>
              </a:defRPr>
            </a:lvl3pPr>
            <a:lvl4pPr marL="0" indent="0">
              <a:spcBef>
                <a:spcPts val="0"/>
              </a:spcBef>
              <a:spcAft>
                <a:spcPts val="0"/>
              </a:spcAft>
              <a:buNone/>
              <a:defRPr sz="1600">
                <a:solidFill>
                  <a:schemeClr val="bg2"/>
                </a:solidFill>
                <a:latin typeface="+mj-lt"/>
                <a:cs typeface="Segoe UI Semilight" panose="020B0402040204020203" pitchFamily="34" charset="0"/>
              </a:defRPr>
            </a:lvl4pPr>
            <a:lvl5pPr marL="0" indent="0">
              <a:spcBef>
                <a:spcPts val="0"/>
              </a:spcBef>
              <a:spcAft>
                <a:spcPts val="0"/>
              </a:spcAft>
              <a:buNone/>
              <a:defRPr sz="1600">
                <a:solidFill>
                  <a:schemeClr val="bg2"/>
                </a:solidFill>
                <a:latin typeface="+mj-lt"/>
                <a:cs typeface="Segoe UI Semilight" panose="020B0402040204020203" pitchFamily="34" charset="0"/>
              </a:defRPr>
            </a:lvl5pPr>
            <a:lvl6pPr marL="0" indent="0">
              <a:spcBef>
                <a:spcPts val="0"/>
              </a:spcBef>
              <a:spcAft>
                <a:spcPts val="0"/>
              </a:spcAft>
              <a:buNone/>
              <a:defRPr sz="1600">
                <a:solidFill>
                  <a:schemeClr val="bg2"/>
                </a:solidFill>
                <a:latin typeface="+mj-lt"/>
                <a:cs typeface="Segoe UI Semilight" panose="020B0402040204020203" pitchFamily="34" charset="0"/>
              </a:defRPr>
            </a:lvl6pPr>
            <a:lvl7pPr marL="0" indent="0">
              <a:spcBef>
                <a:spcPts val="0"/>
              </a:spcBef>
              <a:spcAft>
                <a:spcPts val="0"/>
              </a:spcAft>
              <a:buNone/>
              <a:defRPr sz="1600">
                <a:solidFill>
                  <a:schemeClr val="bg2"/>
                </a:solidFill>
                <a:latin typeface="+mj-lt"/>
                <a:cs typeface="Segoe UI Semilight" panose="020B0402040204020203" pitchFamily="34" charset="0"/>
              </a:defRPr>
            </a:lvl7pPr>
            <a:lvl8pPr marL="0" indent="0">
              <a:spcBef>
                <a:spcPts val="0"/>
              </a:spcBef>
              <a:spcAft>
                <a:spcPts val="0"/>
              </a:spcAft>
              <a:buNone/>
              <a:defRPr sz="1600">
                <a:solidFill>
                  <a:schemeClr val="bg2"/>
                </a:solidFill>
                <a:latin typeface="+mj-lt"/>
                <a:cs typeface="Segoe UI Semilight" panose="020B0402040204020203" pitchFamily="34" charset="0"/>
              </a:defRPr>
            </a:lvl8pPr>
            <a:lvl9pPr marL="0" indent="0">
              <a:spcBef>
                <a:spcPts val="0"/>
              </a:spcBef>
              <a:spcAft>
                <a:spcPts val="0"/>
              </a:spcAft>
              <a:buNone/>
              <a:defRPr sz="1600">
                <a:solidFill>
                  <a:schemeClr val="bg2"/>
                </a:solidFill>
                <a:latin typeface="+mj-lt"/>
                <a:cs typeface="Segoe UI Semilight" panose="020B0402040204020203" pitchFamily="34" charset="0"/>
              </a:defRPr>
            </a:lvl9pPr>
          </a:lstStyle>
          <a:p>
            <a:pPr lvl="0"/>
            <a:r>
              <a:rPr lang="en-US" noProof="0"/>
              <a:t>Name Speaker</a:t>
            </a:r>
          </a:p>
        </p:txBody>
      </p:sp>
      <p:sp>
        <p:nvSpPr>
          <p:cNvPr id="6" name="Bildplatzhalter 5">
            <a:extLst>
              <a:ext uri="{FF2B5EF4-FFF2-40B4-BE49-F238E27FC236}">
                <a16:creationId xmlns:a16="http://schemas.microsoft.com/office/drawing/2014/main" id="{01055E45-5739-4D6A-A8EA-A8996E19E561}"/>
              </a:ext>
            </a:extLst>
          </p:cNvPr>
          <p:cNvSpPr>
            <a:spLocks noGrp="1"/>
          </p:cNvSpPr>
          <p:nvPr>
            <p:ph type="pic" sz="quarter" idx="13" hasCustomPrompt="1"/>
          </p:nvPr>
        </p:nvSpPr>
        <p:spPr bwMode="gray">
          <a:xfrm>
            <a:off x="550862" y="5431288"/>
            <a:ext cx="3103200" cy="594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a:lstStyle>
            <a:lvl1pPr>
              <a:defRPr/>
            </a:lvl1pPr>
          </a:lstStyle>
          <a:p>
            <a:r>
              <a:rPr lang="en-GB"/>
              <a:t> </a:t>
            </a:r>
          </a:p>
        </p:txBody>
      </p:sp>
    </p:spTree>
    <p:extLst>
      <p:ext uri="{BB962C8B-B14F-4D97-AF65-F5344CB8AC3E}">
        <p14:creationId xmlns:p14="http://schemas.microsoft.com/office/powerpoint/2010/main" val="1754575979"/>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with Full Image White">
    <p:spTree>
      <p:nvGrpSpPr>
        <p:cNvPr id="1" name=""/>
        <p:cNvGrpSpPr/>
        <p:nvPr/>
      </p:nvGrpSpPr>
      <p:grpSpPr>
        <a:xfrm>
          <a:off x="0" y="0"/>
          <a:ext cx="0" cy="0"/>
          <a:chOff x="0" y="0"/>
          <a:chExt cx="0" cy="0"/>
        </a:xfrm>
      </p:grpSpPr>
      <p:sp>
        <p:nvSpPr>
          <p:cNvPr id="10" name="Bildplatzhalter 5">
            <a:extLst>
              <a:ext uri="{FF2B5EF4-FFF2-40B4-BE49-F238E27FC236}">
                <a16:creationId xmlns:a16="http://schemas.microsoft.com/office/drawing/2014/main" id="{3E2FB7F1-1CFF-4ACE-B38B-528C18B5EC0C}"/>
              </a:ext>
            </a:extLst>
          </p:cNvPr>
          <p:cNvSpPr>
            <a:spLocks noGrp="1" noChangeAspect="1"/>
          </p:cNvSpPr>
          <p:nvPr>
            <p:ph type="pic" sz="quarter" idx="16" hasCustomPrompt="1"/>
          </p:nvPr>
        </p:nvSpPr>
        <p:spPr bwMode="gray">
          <a:xfrm>
            <a:off x="10415967" y="404999"/>
            <a:ext cx="1224033" cy="215689"/>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a:defRPr/>
            </a:lvl1pPr>
          </a:lstStyle>
          <a:p>
            <a:r>
              <a:rPr lang="en-GB"/>
              <a:t> </a:t>
            </a:r>
          </a:p>
        </p:txBody>
      </p:sp>
      <p:sp>
        <p:nvSpPr>
          <p:cNvPr id="4" name="Bildplatzhalter 3">
            <a:extLst>
              <a:ext uri="{FF2B5EF4-FFF2-40B4-BE49-F238E27FC236}">
                <a16:creationId xmlns:a16="http://schemas.microsoft.com/office/drawing/2014/main" id="{8CC4F6E3-7E19-47A9-AED1-9B1AF36482AE}"/>
              </a:ext>
            </a:extLst>
          </p:cNvPr>
          <p:cNvSpPr>
            <a:spLocks noGrp="1"/>
          </p:cNvSpPr>
          <p:nvPr>
            <p:ph type="pic" sz="quarter" idx="12" hasCustomPrompt="1"/>
          </p:nvPr>
        </p:nvSpPr>
        <p:spPr bwMode="gray">
          <a:xfrm>
            <a:off x="0" y="0"/>
            <a:ext cx="12192000" cy="6858000"/>
          </a:xfrm>
          <a:prstGeom prst="rect">
            <a:avLst/>
          </a:prstGeom>
          <a:solidFill>
            <a:schemeClr val="accent6"/>
          </a:solidFill>
        </p:spPr>
        <p:txBody>
          <a:bodyPr wrap="square" bIns="936000" anchor="ctr" anchorCtr="0">
            <a:noAutofit/>
          </a:bodyPr>
          <a:lstStyle>
            <a:lvl1pPr algn="ctr">
              <a:defRPr sz="1100" i="1">
                <a:solidFill>
                  <a:schemeClr val="bg2"/>
                </a:solidFill>
              </a:defRPr>
            </a:lvl1pPr>
          </a:lstStyle>
          <a:p>
            <a:r>
              <a:rPr lang="en-US"/>
              <a:t> </a:t>
            </a:r>
          </a:p>
        </p:txBody>
      </p:sp>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2406867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4" imgH="345" progId="TCLayout.ActiveDocument.1">
                  <p:embed/>
                </p:oleObj>
              </mc:Choice>
              <mc:Fallback>
                <p:oleObj name="think-cell Slide" r:id="rId6" imgW="344" imgH="345" progId="TCLayout.ActiveDocument.1">
                  <p:embed/>
                  <p:pic>
                    <p:nvPicPr>
                      <p:cNvPr id="8" name="Objek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600">
              <a:solidFill>
                <a:prstClr val="white"/>
              </a:solidFill>
              <a:latin typeface="Yu Gothic Light" panose="020B0300000000000000" pitchFamily="34" charset="-128"/>
              <a:sym typeface="Yu Gothic Light" panose="020B0300000000000000" pitchFamily="34" charset="-128"/>
            </a:endParaRPr>
          </a:p>
        </p:txBody>
      </p:sp>
      <p:sp>
        <p:nvSpPr>
          <p:cNvPr id="2" name="Titel 1"/>
          <p:cNvSpPr>
            <a:spLocks noGrp="1"/>
          </p:cNvSpPr>
          <p:nvPr userDrawn="1">
            <p:ph type="title" hasCustomPrompt="1"/>
          </p:nvPr>
        </p:nvSpPr>
        <p:spPr bwMode="gray">
          <a:xfrm>
            <a:off x="550862" y="2781000"/>
            <a:ext cx="6120000" cy="1224000"/>
          </a:xfrm>
          <a:prstGeom prst="rect">
            <a:avLst/>
          </a:prstGeom>
        </p:spPr>
        <p:txBody>
          <a:bodyPr vert="horz" wrap="square" anchor="t" anchorCtr="0">
            <a:noAutofit/>
          </a:bodyPr>
          <a:lstStyle>
            <a:lvl1pPr>
              <a:lnSpc>
                <a:spcPct val="90000"/>
              </a:lnSpc>
              <a:spcBef>
                <a:spcPts val="0"/>
              </a:spcBef>
              <a:defRPr sz="4800" b="0" cap="all" baseline="0">
                <a:solidFill>
                  <a:schemeClr val="tx1"/>
                </a:solidFill>
              </a:defRPr>
            </a:lvl1pPr>
          </a:lstStyle>
          <a:p>
            <a:r>
              <a:rPr lang="en-US" noProof="0"/>
              <a:t>PRESENTATION </a:t>
            </a:r>
            <a:br>
              <a:rPr lang="en-US" noProof="0"/>
            </a:br>
            <a:r>
              <a:rPr lang="en-US" noProof="0"/>
              <a:t>TITLE MAX. 2 lines.</a:t>
            </a:r>
          </a:p>
        </p:txBody>
      </p:sp>
      <p:sp>
        <p:nvSpPr>
          <p:cNvPr id="16" name="Textplatzhalter 15"/>
          <p:cNvSpPr>
            <a:spLocks noGrp="1"/>
          </p:cNvSpPr>
          <p:nvPr userDrawn="1">
            <p:ph type="body" sz="quarter" idx="10" hasCustomPrompt="1"/>
          </p:nvPr>
        </p:nvSpPr>
        <p:spPr bwMode="gray">
          <a:xfrm>
            <a:off x="550862" y="4221000"/>
            <a:ext cx="6120000" cy="288000"/>
          </a:xfrm>
          <a:prstGeom prst="rect">
            <a:avLst/>
          </a:prstGeom>
        </p:spPr>
        <p:txBody>
          <a:bodyPr wrap="square" anchor="t" anchorCtr="0">
            <a:noAutofit/>
          </a:bodyPr>
          <a:lstStyle>
            <a:lvl1pPr marL="0" indent="0">
              <a:spcBef>
                <a:spcPts val="0"/>
              </a:spcBef>
              <a:spcAft>
                <a:spcPts val="0"/>
              </a:spcAft>
              <a:buFont typeface="Arial" panose="020B0604020202020204" pitchFamily="34" charset="0"/>
              <a:buNone/>
              <a:defRPr sz="1600" b="0" cap="none" baseline="0">
                <a:solidFill>
                  <a:schemeClr val="bg2"/>
                </a:solidFill>
                <a:latin typeface="+mj-lt"/>
                <a:cs typeface="Segoe UI Semilight" panose="020B0402040204020203" pitchFamily="34" charset="0"/>
              </a:defRPr>
            </a:lvl1pPr>
            <a:lvl2pPr marL="0" indent="0">
              <a:spcBef>
                <a:spcPts val="0"/>
              </a:spcBef>
              <a:spcAft>
                <a:spcPts val="0"/>
              </a:spcAft>
              <a:buFont typeface="Arial" panose="020B0604020202020204" pitchFamily="34" charset="0"/>
              <a:buNone/>
              <a:defRPr sz="1600">
                <a:solidFill>
                  <a:schemeClr val="bg2"/>
                </a:solidFill>
                <a:latin typeface="+mn-lt"/>
                <a:cs typeface="Segoe UI Semilight" panose="020B0402040204020203" pitchFamily="34" charset="0"/>
              </a:defRPr>
            </a:lvl2pPr>
            <a:lvl3pPr marL="0" indent="0">
              <a:spcBef>
                <a:spcPts val="0"/>
              </a:spcBef>
              <a:spcAft>
                <a:spcPts val="0"/>
              </a:spcAft>
              <a:buNone/>
              <a:defRPr sz="1600">
                <a:solidFill>
                  <a:schemeClr val="bg2"/>
                </a:solidFill>
                <a:latin typeface="+mn-lt"/>
                <a:cs typeface="Segoe UI Semilight" panose="020B0402040204020203" pitchFamily="34" charset="0"/>
              </a:defRPr>
            </a:lvl3pPr>
            <a:lvl4pPr marL="0" indent="0">
              <a:spcBef>
                <a:spcPts val="0"/>
              </a:spcBef>
              <a:spcAft>
                <a:spcPts val="0"/>
              </a:spcAft>
              <a:buNone/>
              <a:defRPr sz="1600">
                <a:solidFill>
                  <a:schemeClr val="bg2"/>
                </a:solidFill>
                <a:latin typeface="+mn-lt"/>
                <a:cs typeface="Segoe UI Semilight" panose="020B0402040204020203" pitchFamily="34" charset="0"/>
              </a:defRPr>
            </a:lvl4pPr>
            <a:lvl5pPr marL="0" indent="0">
              <a:spcBef>
                <a:spcPts val="0"/>
              </a:spcBef>
              <a:spcAft>
                <a:spcPts val="0"/>
              </a:spcAft>
              <a:buNone/>
              <a:defRPr sz="1600">
                <a:solidFill>
                  <a:schemeClr val="bg2"/>
                </a:solidFill>
                <a:latin typeface="+mn-lt"/>
                <a:cs typeface="Segoe UI Semilight" panose="020B0402040204020203" pitchFamily="34" charset="0"/>
              </a:defRPr>
            </a:lvl5pPr>
            <a:lvl6pPr marL="0" indent="0">
              <a:spcBef>
                <a:spcPts val="0"/>
              </a:spcBef>
              <a:spcAft>
                <a:spcPts val="0"/>
              </a:spcAft>
              <a:buNone/>
              <a:defRPr sz="1600">
                <a:solidFill>
                  <a:schemeClr val="bg2"/>
                </a:solidFill>
                <a:latin typeface="+mn-lt"/>
                <a:cs typeface="Segoe UI Semilight" panose="020B0402040204020203" pitchFamily="34" charset="0"/>
              </a:defRPr>
            </a:lvl6pPr>
            <a:lvl7pPr marL="0" indent="0">
              <a:spcBef>
                <a:spcPts val="0"/>
              </a:spcBef>
              <a:spcAft>
                <a:spcPts val="0"/>
              </a:spcAft>
              <a:buNone/>
              <a:defRPr sz="1600">
                <a:solidFill>
                  <a:schemeClr val="bg2"/>
                </a:solidFill>
                <a:latin typeface="+mn-lt"/>
                <a:cs typeface="Segoe UI Semilight" panose="020B0402040204020203" pitchFamily="34" charset="0"/>
              </a:defRPr>
            </a:lvl7pPr>
            <a:lvl8pPr marL="0" indent="0">
              <a:spcBef>
                <a:spcPts val="0"/>
              </a:spcBef>
              <a:spcAft>
                <a:spcPts val="0"/>
              </a:spcAft>
              <a:buNone/>
              <a:defRPr sz="1600">
                <a:solidFill>
                  <a:schemeClr val="bg2"/>
                </a:solidFill>
                <a:latin typeface="+mn-lt"/>
                <a:cs typeface="Segoe UI Semilight" panose="020B0402040204020203" pitchFamily="34" charset="0"/>
              </a:defRPr>
            </a:lvl8pPr>
            <a:lvl9pPr marL="0" indent="0">
              <a:spcBef>
                <a:spcPts val="0"/>
              </a:spcBef>
              <a:spcAft>
                <a:spcPts val="0"/>
              </a:spcAft>
              <a:buNone/>
              <a:defRPr sz="1600">
                <a:solidFill>
                  <a:schemeClr val="bg2"/>
                </a:solidFill>
                <a:latin typeface="+mn-lt"/>
                <a:cs typeface="Segoe UI Semilight" panose="020B0402040204020203" pitchFamily="34" charset="0"/>
              </a:defRPr>
            </a:lvl9pPr>
          </a:lstStyle>
          <a:p>
            <a:pPr lvl="0"/>
            <a:r>
              <a:rPr lang="en-US" noProof="0"/>
              <a:t>Edit subtitle by clicking</a:t>
            </a:r>
            <a:endParaRPr lang="en-US"/>
          </a:p>
        </p:txBody>
      </p:sp>
      <p:sp>
        <p:nvSpPr>
          <p:cNvPr id="18" name="Textplatzhalter 17"/>
          <p:cNvSpPr>
            <a:spLocks noGrp="1"/>
          </p:cNvSpPr>
          <p:nvPr userDrawn="1">
            <p:ph type="body" sz="quarter" idx="11" hasCustomPrompt="1"/>
          </p:nvPr>
        </p:nvSpPr>
        <p:spPr bwMode="gray">
          <a:xfrm>
            <a:off x="550862" y="4520112"/>
            <a:ext cx="6120000" cy="288000"/>
          </a:xfrm>
          <a:prstGeom prst="rect">
            <a:avLst/>
          </a:prstGeom>
        </p:spPr>
        <p:txBody>
          <a:bodyPr wrap="square" anchor="t" anchorCtr="0">
            <a:noAutofit/>
          </a:bodyPr>
          <a:lstStyle>
            <a:lvl1pPr>
              <a:spcBef>
                <a:spcPts val="0"/>
              </a:spcBef>
              <a:spcAft>
                <a:spcPts val="0"/>
              </a:spcAft>
              <a:defRPr sz="1600" b="0">
                <a:solidFill>
                  <a:schemeClr val="bg2"/>
                </a:solidFill>
                <a:latin typeface="+mj-lt"/>
                <a:cs typeface="Segoe UI Semilight" panose="020B0402040204020203" pitchFamily="34" charset="0"/>
              </a:defRPr>
            </a:lvl1pPr>
            <a:lvl2pPr marL="0" indent="0">
              <a:spcBef>
                <a:spcPts val="0"/>
              </a:spcBef>
              <a:spcAft>
                <a:spcPts val="0"/>
              </a:spcAft>
              <a:buFont typeface="Arial" panose="020B0604020202020204" pitchFamily="34" charset="0"/>
              <a:buNone/>
              <a:defRPr sz="1600">
                <a:solidFill>
                  <a:schemeClr val="bg2"/>
                </a:solidFill>
                <a:latin typeface="+mj-lt"/>
                <a:cs typeface="Segoe UI Semilight" panose="020B0402040204020203" pitchFamily="34" charset="0"/>
              </a:defRPr>
            </a:lvl2pPr>
            <a:lvl3pPr marL="0" indent="0">
              <a:spcBef>
                <a:spcPts val="0"/>
              </a:spcBef>
              <a:spcAft>
                <a:spcPts val="0"/>
              </a:spcAft>
              <a:buNone/>
              <a:defRPr sz="1600">
                <a:solidFill>
                  <a:schemeClr val="bg2"/>
                </a:solidFill>
                <a:latin typeface="+mj-lt"/>
                <a:cs typeface="Segoe UI Semilight" panose="020B0402040204020203" pitchFamily="34" charset="0"/>
              </a:defRPr>
            </a:lvl3pPr>
            <a:lvl4pPr marL="0" indent="0">
              <a:spcBef>
                <a:spcPts val="0"/>
              </a:spcBef>
              <a:spcAft>
                <a:spcPts val="0"/>
              </a:spcAft>
              <a:buNone/>
              <a:defRPr sz="1600">
                <a:solidFill>
                  <a:schemeClr val="bg2"/>
                </a:solidFill>
                <a:latin typeface="+mj-lt"/>
                <a:cs typeface="Segoe UI Semilight" panose="020B0402040204020203" pitchFamily="34" charset="0"/>
              </a:defRPr>
            </a:lvl4pPr>
            <a:lvl5pPr marL="0" indent="0">
              <a:spcBef>
                <a:spcPts val="0"/>
              </a:spcBef>
              <a:spcAft>
                <a:spcPts val="0"/>
              </a:spcAft>
              <a:buNone/>
              <a:defRPr sz="1600">
                <a:solidFill>
                  <a:schemeClr val="bg2"/>
                </a:solidFill>
                <a:latin typeface="+mj-lt"/>
                <a:cs typeface="Segoe UI Semilight" panose="020B0402040204020203" pitchFamily="34" charset="0"/>
              </a:defRPr>
            </a:lvl5pPr>
            <a:lvl6pPr marL="0" indent="0">
              <a:spcBef>
                <a:spcPts val="0"/>
              </a:spcBef>
              <a:spcAft>
                <a:spcPts val="0"/>
              </a:spcAft>
              <a:buNone/>
              <a:defRPr sz="1600">
                <a:solidFill>
                  <a:schemeClr val="bg2"/>
                </a:solidFill>
                <a:latin typeface="+mj-lt"/>
                <a:cs typeface="Segoe UI Semilight" panose="020B0402040204020203" pitchFamily="34" charset="0"/>
              </a:defRPr>
            </a:lvl6pPr>
            <a:lvl7pPr marL="0" indent="0">
              <a:spcBef>
                <a:spcPts val="0"/>
              </a:spcBef>
              <a:spcAft>
                <a:spcPts val="0"/>
              </a:spcAft>
              <a:buNone/>
              <a:defRPr sz="1600">
                <a:solidFill>
                  <a:schemeClr val="bg2"/>
                </a:solidFill>
                <a:latin typeface="+mj-lt"/>
                <a:cs typeface="Segoe UI Semilight" panose="020B0402040204020203" pitchFamily="34" charset="0"/>
              </a:defRPr>
            </a:lvl7pPr>
            <a:lvl8pPr marL="0" indent="0">
              <a:spcBef>
                <a:spcPts val="0"/>
              </a:spcBef>
              <a:spcAft>
                <a:spcPts val="0"/>
              </a:spcAft>
              <a:buNone/>
              <a:defRPr sz="1600">
                <a:solidFill>
                  <a:schemeClr val="bg2"/>
                </a:solidFill>
                <a:latin typeface="+mj-lt"/>
                <a:cs typeface="Segoe UI Semilight" panose="020B0402040204020203" pitchFamily="34" charset="0"/>
              </a:defRPr>
            </a:lvl8pPr>
            <a:lvl9pPr marL="0" indent="0">
              <a:spcBef>
                <a:spcPts val="0"/>
              </a:spcBef>
              <a:spcAft>
                <a:spcPts val="0"/>
              </a:spcAft>
              <a:buNone/>
              <a:defRPr sz="1600">
                <a:solidFill>
                  <a:schemeClr val="bg2"/>
                </a:solidFill>
                <a:latin typeface="+mj-lt"/>
                <a:cs typeface="Segoe UI Semilight" panose="020B0402040204020203" pitchFamily="34" charset="0"/>
              </a:defRPr>
            </a:lvl9pPr>
          </a:lstStyle>
          <a:p>
            <a:pPr lvl="0"/>
            <a:r>
              <a:rPr lang="en-US" noProof="0"/>
              <a:t>Name Speaker</a:t>
            </a:r>
          </a:p>
        </p:txBody>
      </p:sp>
      <p:sp>
        <p:nvSpPr>
          <p:cNvPr id="9" name="Bildplatzhalter 5">
            <a:extLst>
              <a:ext uri="{FF2B5EF4-FFF2-40B4-BE49-F238E27FC236}">
                <a16:creationId xmlns:a16="http://schemas.microsoft.com/office/drawing/2014/main" id="{D5D53BB0-89C7-4B71-A2BD-FE9F1F9A9541}"/>
              </a:ext>
            </a:extLst>
          </p:cNvPr>
          <p:cNvSpPr>
            <a:spLocks noGrp="1"/>
          </p:cNvSpPr>
          <p:nvPr>
            <p:ph type="pic" sz="quarter" idx="17" hasCustomPrompt="1"/>
          </p:nvPr>
        </p:nvSpPr>
        <p:spPr bwMode="gray">
          <a:xfrm>
            <a:off x="550862" y="5431286"/>
            <a:ext cx="3103200" cy="594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a:lstStyle>
            <a:lvl1pPr>
              <a:defRPr/>
            </a:lvl1pPr>
          </a:lstStyle>
          <a:p>
            <a:r>
              <a:rPr lang="en-GB"/>
              <a:t> </a:t>
            </a:r>
          </a:p>
        </p:txBody>
      </p:sp>
    </p:spTree>
    <p:extLst>
      <p:ext uri="{BB962C8B-B14F-4D97-AF65-F5344CB8AC3E}">
        <p14:creationId xmlns:p14="http://schemas.microsoft.com/office/powerpoint/2010/main" val="1275580661"/>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with Imag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2437566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600">
              <a:solidFill>
                <a:prstClr val="white"/>
              </a:solidFill>
              <a:latin typeface="Yu Gothic Light" panose="020B0300000000000000" pitchFamily="34" charset="-128"/>
              <a:sym typeface="Yu Gothic Light" panose="020B0300000000000000" pitchFamily="34" charset="-128"/>
            </a:endParaRPr>
          </a:p>
        </p:txBody>
      </p:sp>
      <p:sp>
        <p:nvSpPr>
          <p:cNvPr id="12" name="Titel 1">
            <a:extLst>
              <a:ext uri="{FF2B5EF4-FFF2-40B4-BE49-F238E27FC236}">
                <a16:creationId xmlns:a16="http://schemas.microsoft.com/office/drawing/2014/main" id="{29AC7B55-6F5B-4629-95DA-D940CF6CA5B0}"/>
              </a:ext>
            </a:extLst>
          </p:cNvPr>
          <p:cNvSpPr>
            <a:spLocks noGrp="1"/>
          </p:cNvSpPr>
          <p:nvPr>
            <p:ph type="title" hasCustomPrompt="1"/>
          </p:nvPr>
        </p:nvSpPr>
        <p:spPr bwMode="gray">
          <a:xfrm>
            <a:off x="5268000" y="2781000"/>
            <a:ext cx="6120000" cy="1224000"/>
          </a:xfrm>
          <a:prstGeom prst="rect">
            <a:avLst/>
          </a:prstGeom>
        </p:spPr>
        <p:txBody>
          <a:bodyPr vert="horz" wrap="square" anchor="t" anchorCtr="0">
            <a:noAutofit/>
          </a:bodyPr>
          <a:lstStyle>
            <a:lvl1pPr>
              <a:lnSpc>
                <a:spcPct val="90000"/>
              </a:lnSpc>
              <a:spcBef>
                <a:spcPts val="0"/>
              </a:spcBef>
              <a:defRPr sz="4800" b="0" cap="all" baseline="0">
                <a:solidFill>
                  <a:schemeClr val="bg2"/>
                </a:solidFill>
              </a:defRPr>
            </a:lvl1pPr>
          </a:lstStyle>
          <a:p>
            <a:r>
              <a:rPr lang="en-US" noProof="0"/>
              <a:t>PRESENTATION </a:t>
            </a:r>
            <a:br>
              <a:rPr lang="en-US" noProof="0"/>
            </a:br>
            <a:r>
              <a:rPr lang="en-US" noProof="0"/>
              <a:t>TITLE MAX. 2 lines.</a:t>
            </a:r>
          </a:p>
        </p:txBody>
      </p:sp>
      <p:sp>
        <p:nvSpPr>
          <p:cNvPr id="14" name="Textplatzhalter 15">
            <a:extLst>
              <a:ext uri="{FF2B5EF4-FFF2-40B4-BE49-F238E27FC236}">
                <a16:creationId xmlns:a16="http://schemas.microsoft.com/office/drawing/2014/main" id="{6482CC3A-4DFB-4DAB-85DE-10FEAA74D2BD}"/>
              </a:ext>
            </a:extLst>
          </p:cNvPr>
          <p:cNvSpPr>
            <a:spLocks noGrp="1"/>
          </p:cNvSpPr>
          <p:nvPr>
            <p:ph type="body" sz="quarter" idx="10" hasCustomPrompt="1"/>
          </p:nvPr>
        </p:nvSpPr>
        <p:spPr bwMode="gray">
          <a:xfrm>
            <a:off x="5268000" y="4221000"/>
            <a:ext cx="6120000" cy="288000"/>
          </a:xfrm>
          <a:prstGeom prst="rect">
            <a:avLst/>
          </a:prstGeom>
        </p:spPr>
        <p:txBody>
          <a:bodyPr wrap="square" anchor="t" anchorCtr="0">
            <a:noAutofit/>
          </a:bodyPr>
          <a:lstStyle>
            <a:lvl1pPr marL="0" indent="0">
              <a:spcBef>
                <a:spcPts val="0"/>
              </a:spcBef>
              <a:spcAft>
                <a:spcPts val="0"/>
              </a:spcAft>
              <a:buFont typeface="Arial" panose="020B0604020202020204" pitchFamily="34" charset="0"/>
              <a:buNone/>
              <a:defRPr sz="1600" b="0" cap="none" baseline="0">
                <a:solidFill>
                  <a:schemeClr val="bg2"/>
                </a:solidFill>
                <a:latin typeface="+mj-lt"/>
                <a:cs typeface="Segoe UI Semilight" panose="020B0402040204020203" pitchFamily="34" charset="0"/>
              </a:defRPr>
            </a:lvl1pPr>
            <a:lvl2pPr marL="0" indent="0">
              <a:spcBef>
                <a:spcPts val="0"/>
              </a:spcBef>
              <a:spcAft>
                <a:spcPts val="0"/>
              </a:spcAft>
              <a:buFont typeface="Arial" panose="020B0604020202020204" pitchFamily="34" charset="0"/>
              <a:buNone/>
              <a:defRPr sz="1600">
                <a:solidFill>
                  <a:schemeClr val="bg2"/>
                </a:solidFill>
                <a:latin typeface="+mj-lt"/>
                <a:cs typeface="Segoe UI Semilight" panose="020B0402040204020203" pitchFamily="34" charset="0"/>
              </a:defRPr>
            </a:lvl2pPr>
            <a:lvl3pPr marL="0" indent="0">
              <a:spcBef>
                <a:spcPts val="0"/>
              </a:spcBef>
              <a:spcAft>
                <a:spcPts val="0"/>
              </a:spcAft>
              <a:buNone/>
              <a:defRPr sz="1600">
                <a:solidFill>
                  <a:schemeClr val="bg2"/>
                </a:solidFill>
                <a:latin typeface="+mj-lt"/>
                <a:cs typeface="Segoe UI Semilight" panose="020B0402040204020203" pitchFamily="34" charset="0"/>
              </a:defRPr>
            </a:lvl3pPr>
            <a:lvl4pPr marL="0" indent="0">
              <a:spcBef>
                <a:spcPts val="0"/>
              </a:spcBef>
              <a:spcAft>
                <a:spcPts val="0"/>
              </a:spcAft>
              <a:buNone/>
              <a:defRPr sz="1600">
                <a:solidFill>
                  <a:schemeClr val="bg2"/>
                </a:solidFill>
                <a:latin typeface="+mj-lt"/>
                <a:cs typeface="Segoe UI Semilight" panose="020B0402040204020203" pitchFamily="34" charset="0"/>
              </a:defRPr>
            </a:lvl4pPr>
            <a:lvl5pPr marL="0" indent="0">
              <a:spcBef>
                <a:spcPts val="0"/>
              </a:spcBef>
              <a:spcAft>
                <a:spcPts val="0"/>
              </a:spcAft>
              <a:buNone/>
              <a:defRPr sz="1600">
                <a:solidFill>
                  <a:schemeClr val="bg2"/>
                </a:solidFill>
                <a:latin typeface="+mj-lt"/>
                <a:cs typeface="Segoe UI Semilight" panose="020B0402040204020203" pitchFamily="34" charset="0"/>
              </a:defRPr>
            </a:lvl5pPr>
            <a:lvl6pPr marL="0" indent="0">
              <a:spcBef>
                <a:spcPts val="0"/>
              </a:spcBef>
              <a:spcAft>
                <a:spcPts val="0"/>
              </a:spcAft>
              <a:buNone/>
              <a:defRPr sz="1600">
                <a:solidFill>
                  <a:schemeClr val="bg2"/>
                </a:solidFill>
                <a:latin typeface="+mj-lt"/>
                <a:cs typeface="Segoe UI Semilight" panose="020B0402040204020203" pitchFamily="34" charset="0"/>
              </a:defRPr>
            </a:lvl6pPr>
            <a:lvl7pPr marL="0" indent="0">
              <a:spcBef>
                <a:spcPts val="0"/>
              </a:spcBef>
              <a:spcAft>
                <a:spcPts val="0"/>
              </a:spcAft>
              <a:buNone/>
              <a:defRPr sz="1600">
                <a:solidFill>
                  <a:schemeClr val="bg2"/>
                </a:solidFill>
                <a:latin typeface="+mj-lt"/>
                <a:cs typeface="Segoe UI Semilight" panose="020B0402040204020203" pitchFamily="34" charset="0"/>
              </a:defRPr>
            </a:lvl7pPr>
            <a:lvl8pPr marL="0" indent="0">
              <a:spcBef>
                <a:spcPts val="0"/>
              </a:spcBef>
              <a:spcAft>
                <a:spcPts val="0"/>
              </a:spcAft>
              <a:buNone/>
              <a:defRPr sz="1600">
                <a:solidFill>
                  <a:schemeClr val="bg2"/>
                </a:solidFill>
                <a:latin typeface="+mj-lt"/>
                <a:cs typeface="Segoe UI Semilight" panose="020B0402040204020203" pitchFamily="34" charset="0"/>
              </a:defRPr>
            </a:lvl8pPr>
            <a:lvl9pPr marL="0" indent="0">
              <a:spcBef>
                <a:spcPts val="0"/>
              </a:spcBef>
              <a:spcAft>
                <a:spcPts val="0"/>
              </a:spcAft>
              <a:buNone/>
              <a:defRPr sz="1600">
                <a:solidFill>
                  <a:schemeClr val="bg2"/>
                </a:solidFill>
                <a:latin typeface="+mj-lt"/>
                <a:cs typeface="Segoe UI Semilight" panose="020B0402040204020203" pitchFamily="34" charset="0"/>
              </a:defRPr>
            </a:lvl9pPr>
          </a:lstStyle>
          <a:p>
            <a:pPr lvl="0"/>
            <a:r>
              <a:rPr lang="en-US" noProof="0"/>
              <a:t>Edit subtitle by clicking</a:t>
            </a:r>
          </a:p>
        </p:txBody>
      </p:sp>
      <p:sp>
        <p:nvSpPr>
          <p:cNvPr id="15" name="Textplatzhalter 17">
            <a:extLst>
              <a:ext uri="{FF2B5EF4-FFF2-40B4-BE49-F238E27FC236}">
                <a16:creationId xmlns:a16="http://schemas.microsoft.com/office/drawing/2014/main" id="{11850B7A-541F-4925-A176-6D903FC85A0D}"/>
              </a:ext>
            </a:extLst>
          </p:cNvPr>
          <p:cNvSpPr>
            <a:spLocks noGrp="1"/>
          </p:cNvSpPr>
          <p:nvPr>
            <p:ph type="body" sz="quarter" idx="11" hasCustomPrompt="1"/>
          </p:nvPr>
        </p:nvSpPr>
        <p:spPr bwMode="gray">
          <a:xfrm>
            <a:off x="5268000" y="4520112"/>
            <a:ext cx="6120000" cy="288000"/>
          </a:xfrm>
          <a:prstGeom prst="rect">
            <a:avLst/>
          </a:prstGeom>
        </p:spPr>
        <p:txBody>
          <a:bodyPr wrap="square" anchor="t" anchorCtr="0">
            <a:noAutofit/>
          </a:bodyPr>
          <a:lstStyle>
            <a:lvl1pPr>
              <a:spcBef>
                <a:spcPts val="0"/>
              </a:spcBef>
              <a:spcAft>
                <a:spcPts val="0"/>
              </a:spcAft>
              <a:defRPr sz="1600" b="0">
                <a:solidFill>
                  <a:schemeClr val="bg2"/>
                </a:solidFill>
                <a:latin typeface="+mj-lt"/>
                <a:cs typeface="Segoe UI Semilight" panose="020B0402040204020203" pitchFamily="34" charset="0"/>
              </a:defRPr>
            </a:lvl1pPr>
            <a:lvl2pPr marL="0" indent="0">
              <a:spcBef>
                <a:spcPts val="0"/>
              </a:spcBef>
              <a:spcAft>
                <a:spcPts val="0"/>
              </a:spcAft>
              <a:buFont typeface="Arial" panose="020B0604020202020204" pitchFamily="34" charset="0"/>
              <a:buNone/>
              <a:defRPr sz="1600">
                <a:solidFill>
                  <a:schemeClr val="bg2"/>
                </a:solidFill>
                <a:latin typeface="+mj-lt"/>
                <a:cs typeface="Segoe UI Semilight" panose="020B0402040204020203" pitchFamily="34" charset="0"/>
              </a:defRPr>
            </a:lvl2pPr>
            <a:lvl3pPr marL="0" indent="0">
              <a:spcBef>
                <a:spcPts val="0"/>
              </a:spcBef>
              <a:spcAft>
                <a:spcPts val="0"/>
              </a:spcAft>
              <a:buNone/>
              <a:defRPr sz="1600">
                <a:solidFill>
                  <a:schemeClr val="bg2"/>
                </a:solidFill>
                <a:latin typeface="+mj-lt"/>
                <a:cs typeface="Segoe UI Semilight" panose="020B0402040204020203" pitchFamily="34" charset="0"/>
              </a:defRPr>
            </a:lvl3pPr>
            <a:lvl4pPr marL="0" indent="0">
              <a:spcBef>
                <a:spcPts val="0"/>
              </a:spcBef>
              <a:spcAft>
                <a:spcPts val="0"/>
              </a:spcAft>
              <a:buNone/>
              <a:defRPr sz="1600">
                <a:solidFill>
                  <a:schemeClr val="bg2"/>
                </a:solidFill>
                <a:latin typeface="+mj-lt"/>
                <a:cs typeface="Segoe UI Semilight" panose="020B0402040204020203" pitchFamily="34" charset="0"/>
              </a:defRPr>
            </a:lvl4pPr>
            <a:lvl5pPr marL="0" indent="0">
              <a:spcBef>
                <a:spcPts val="0"/>
              </a:spcBef>
              <a:spcAft>
                <a:spcPts val="0"/>
              </a:spcAft>
              <a:buNone/>
              <a:defRPr sz="1600">
                <a:solidFill>
                  <a:schemeClr val="bg2"/>
                </a:solidFill>
                <a:latin typeface="+mj-lt"/>
                <a:cs typeface="Segoe UI Semilight" panose="020B0402040204020203" pitchFamily="34" charset="0"/>
              </a:defRPr>
            </a:lvl5pPr>
            <a:lvl6pPr marL="0" indent="0">
              <a:spcBef>
                <a:spcPts val="0"/>
              </a:spcBef>
              <a:spcAft>
                <a:spcPts val="0"/>
              </a:spcAft>
              <a:buNone/>
              <a:defRPr sz="1600">
                <a:solidFill>
                  <a:schemeClr val="bg2"/>
                </a:solidFill>
                <a:latin typeface="+mj-lt"/>
                <a:cs typeface="Segoe UI Semilight" panose="020B0402040204020203" pitchFamily="34" charset="0"/>
              </a:defRPr>
            </a:lvl6pPr>
            <a:lvl7pPr marL="0" indent="0">
              <a:spcBef>
                <a:spcPts val="0"/>
              </a:spcBef>
              <a:spcAft>
                <a:spcPts val="0"/>
              </a:spcAft>
              <a:buNone/>
              <a:defRPr sz="1600">
                <a:solidFill>
                  <a:schemeClr val="bg2"/>
                </a:solidFill>
                <a:latin typeface="+mj-lt"/>
                <a:cs typeface="Segoe UI Semilight" panose="020B0402040204020203" pitchFamily="34" charset="0"/>
              </a:defRPr>
            </a:lvl7pPr>
            <a:lvl8pPr marL="0" indent="0">
              <a:spcBef>
                <a:spcPts val="0"/>
              </a:spcBef>
              <a:spcAft>
                <a:spcPts val="0"/>
              </a:spcAft>
              <a:buNone/>
              <a:defRPr sz="1600">
                <a:solidFill>
                  <a:schemeClr val="bg2"/>
                </a:solidFill>
                <a:latin typeface="+mj-lt"/>
                <a:cs typeface="Segoe UI Semilight" panose="020B0402040204020203" pitchFamily="34" charset="0"/>
              </a:defRPr>
            </a:lvl8pPr>
            <a:lvl9pPr marL="0" indent="0">
              <a:spcBef>
                <a:spcPts val="0"/>
              </a:spcBef>
              <a:spcAft>
                <a:spcPts val="0"/>
              </a:spcAft>
              <a:buNone/>
              <a:defRPr sz="1600">
                <a:solidFill>
                  <a:schemeClr val="bg2"/>
                </a:solidFill>
                <a:latin typeface="+mj-lt"/>
                <a:cs typeface="Segoe UI Semilight" panose="020B0402040204020203" pitchFamily="34" charset="0"/>
              </a:defRPr>
            </a:lvl9pPr>
          </a:lstStyle>
          <a:p>
            <a:pPr lvl="0"/>
            <a:r>
              <a:rPr lang="en-US" noProof="0"/>
              <a:t>Name Speaker</a:t>
            </a:r>
          </a:p>
        </p:txBody>
      </p:sp>
      <p:sp>
        <p:nvSpPr>
          <p:cNvPr id="11" name="Bildplatzhalter 3">
            <a:extLst>
              <a:ext uri="{FF2B5EF4-FFF2-40B4-BE49-F238E27FC236}">
                <a16:creationId xmlns:a16="http://schemas.microsoft.com/office/drawing/2014/main" id="{EFA26D4E-C1E8-4DB9-96FB-5DF2FB106A94}"/>
              </a:ext>
            </a:extLst>
          </p:cNvPr>
          <p:cNvSpPr>
            <a:spLocks noGrp="1"/>
          </p:cNvSpPr>
          <p:nvPr>
            <p:ph type="pic" sz="quarter" idx="12" hasCustomPrompt="1"/>
          </p:nvPr>
        </p:nvSpPr>
        <p:spPr bwMode="gray">
          <a:xfrm>
            <a:off x="0" y="0"/>
            <a:ext cx="4536000" cy="6858000"/>
          </a:xfrm>
          <a:prstGeom prst="rect">
            <a:avLst/>
          </a:prstGeom>
          <a:solidFill>
            <a:schemeClr val="bg1">
              <a:lumMod val="95000"/>
            </a:schemeClr>
          </a:solidFill>
        </p:spPr>
        <p:txBody>
          <a:bodyPr vert="horz" wrap="square" lIns="0" tIns="0" rIns="0" bIns="720000" rtlCol="0" anchor="ctr" anchorCtr="0">
            <a:noAutofit/>
          </a:bodyPr>
          <a:lstStyle>
            <a:lvl1pPr algn="ctr">
              <a:defRPr lang="en-US" sz="1100" i="1" dirty="0" smtClean="0">
                <a:solidFill>
                  <a:schemeClr val="bg2"/>
                </a:solidFill>
              </a:defRPr>
            </a:lvl1pPr>
          </a:lstStyle>
          <a:p>
            <a:pPr lvl="0" algn="ctr"/>
            <a:r>
              <a:rPr lang="en-US"/>
              <a:t> </a:t>
            </a:r>
          </a:p>
        </p:txBody>
      </p:sp>
      <p:grpSp>
        <p:nvGrpSpPr>
          <p:cNvPr id="36" name="Gruppieren 35">
            <a:extLst>
              <a:ext uri="{FF2B5EF4-FFF2-40B4-BE49-F238E27FC236}">
                <a16:creationId xmlns:a16="http://schemas.microsoft.com/office/drawing/2014/main" id="{F2DBC83B-7FE0-4B07-85CC-C0810FDC14D5}"/>
              </a:ext>
            </a:extLst>
          </p:cNvPr>
          <p:cNvGrpSpPr/>
          <p:nvPr userDrawn="1"/>
        </p:nvGrpSpPr>
        <p:grpSpPr bwMode="gray">
          <a:xfrm>
            <a:off x="5277491" y="5468794"/>
            <a:ext cx="3120629" cy="558427"/>
            <a:chOff x="5277493" y="5541952"/>
            <a:chExt cx="2713955" cy="485654"/>
          </a:xfrm>
        </p:grpSpPr>
        <p:pic>
          <p:nvPicPr>
            <p:cNvPr id="37" name="Grafik 36">
              <a:extLst>
                <a:ext uri="{FF2B5EF4-FFF2-40B4-BE49-F238E27FC236}">
                  <a16:creationId xmlns:a16="http://schemas.microsoft.com/office/drawing/2014/main" id="{ECC388C2-F7D8-4777-8978-B101F54AAD16}"/>
                </a:ext>
              </a:extLst>
            </p:cNvPr>
            <p:cNvPicPr>
              <a:picLocks noChangeAspect="1"/>
            </p:cNvPicPr>
            <p:nvPr userDrawn="1"/>
          </p:nvPicPr>
          <p:blipFill>
            <a:blip r:embed="rId6"/>
            <a:stretch>
              <a:fillRect/>
            </a:stretch>
          </p:blipFill>
          <p:spPr bwMode="gray">
            <a:xfrm>
              <a:off x="6803448" y="5541952"/>
              <a:ext cx="1188000" cy="485654"/>
            </a:xfrm>
            <a:prstGeom prst="rect">
              <a:avLst/>
            </a:prstGeom>
          </p:spPr>
        </p:pic>
        <p:grpSp>
          <p:nvGrpSpPr>
            <p:cNvPr id="38" name="Gruppieren 37">
              <a:extLst>
                <a:ext uri="{FF2B5EF4-FFF2-40B4-BE49-F238E27FC236}">
                  <a16:creationId xmlns:a16="http://schemas.microsoft.com/office/drawing/2014/main" id="{CDAEAE5B-7221-4028-ADC3-A576C035E09D}"/>
                </a:ext>
              </a:extLst>
            </p:cNvPr>
            <p:cNvGrpSpPr/>
            <p:nvPr userDrawn="1"/>
          </p:nvGrpSpPr>
          <p:grpSpPr bwMode="gray">
            <a:xfrm>
              <a:off x="5277493" y="5565925"/>
              <a:ext cx="1134348" cy="458973"/>
              <a:chOff x="3330575" y="2608263"/>
              <a:chExt cx="1031875" cy="417512"/>
            </a:xfrm>
          </p:grpSpPr>
          <p:sp>
            <p:nvSpPr>
              <p:cNvPr id="39" name="Freeform 39">
                <a:extLst>
                  <a:ext uri="{FF2B5EF4-FFF2-40B4-BE49-F238E27FC236}">
                    <a16:creationId xmlns:a16="http://schemas.microsoft.com/office/drawing/2014/main" id="{94107143-94E7-430E-B0F5-278A6440B92A}"/>
                  </a:ext>
                </a:extLst>
              </p:cNvPr>
              <p:cNvSpPr>
                <a:spLocks/>
              </p:cNvSpPr>
              <p:nvPr/>
            </p:nvSpPr>
            <p:spPr bwMode="gray">
              <a:xfrm>
                <a:off x="3371850" y="2914650"/>
                <a:ext cx="919163" cy="111125"/>
              </a:xfrm>
              <a:custGeom>
                <a:avLst/>
                <a:gdLst>
                  <a:gd name="T0" fmla="*/ 579 w 579"/>
                  <a:gd name="T1" fmla="*/ 0 h 70"/>
                  <a:gd name="T2" fmla="*/ 289 w 579"/>
                  <a:gd name="T3" fmla="*/ 70 h 70"/>
                  <a:gd name="T4" fmla="*/ 0 w 579"/>
                  <a:gd name="T5" fmla="*/ 0 h 70"/>
                  <a:gd name="T6" fmla="*/ 579 w 579"/>
                  <a:gd name="T7" fmla="*/ 0 h 70"/>
                  <a:gd name="T8" fmla="*/ 579 w 579"/>
                  <a:gd name="T9" fmla="*/ 0 h 70"/>
                </a:gdLst>
                <a:ahLst/>
                <a:cxnLst>
                  <a:cxn ang="0">
                    <a:pos x="T0" y="T1"/>
                  </a:cxn>
                  <a:cxn ang="0">
                    <a:pos x="T2" y="T3"/>
                  </a:cxn>
                  <a:cxn ang="0">
                    <a:pos x="T4" y="T5"/>
                  </a:cxn>
                  <a:cxn ang="0">
                    <a:pos x="T6" y="T7"/>
                  </a:cxn>
                  <a:cxn ang="0">
                    <a:pos x="T8" y="T9"/>
                  </a:cxn>
                </a:cxnLst>
                <a:rect l="0" t="0" r="r" b="b"/>
                <a:pathLst>
                  <a:path w="579" h="70">
                    <a:moveTo>
                      <a:pt x="579" y="0"/>
                    </a:moveTo>
                    <a:lnTo>
                      <a:pt x="289" y="70"/>
                    </a:lnTo>
                    <a:lnTo>
                      <a:pt x="0" y="0"/>
                    </a:lnTo>
                    <a:lnTo>
                      <a:pt x="579" y="0"/>
                    </a:lnTo>
                    <a:lnTo>
                      <a:pt x="579" y="0"/>
                    </a:lnTo>
                    <a:close/>
                  </a:path>
                </a:pathLst>
              </a:custGeom>
              <a:solidFill>
                <a:srgbClr val="A705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A70532"/>
                  </a:solidFill>
                </a:endParaRPr>
              </a:p>
            </p:txBody>
          </p:sp>
          <p:sp>
            <p:nvSpPr>
              <p:cNvPr id="40" name="Freeform 40">
                <a:extLst>
                  <a:ext uri="{FF2B5EF4-FFF2-40B4-BE49-F238E27FC236}">
                    <a16:creationId xmlns:a16="http://schemas.microsoft.com/office/drawing/2014/main" id="{96C354F8-BDBA-4414-A15E-C376EE9D0830}"/>
                  </a:ext>
                </a:extLst>
              </p:cNvPr>
              <p:cNvSpPr>
                <a:spLocks noEditPoints="1"/>
              </p:cNvSpPr>
              <p:nvPr/>
            </p:nvSpPr>
            <p:spPr bwMode="gray">
              <a:xfrm>
                <a:off x="4311650" y="2608263"/>
                <a:ext cx="50800" cy="50800"/>
              </a:xfrm>
              <a:custGeom>
                <a:avLst/>
                <a:gdLst>
                  <a:gd name="T0" fmla="*/ 0 w 223"/>
                  <a:gd name="T1" fmla="*/ 110 h 221"/>
                  <a:gd name="T2" fmla="*/ 112 w 223"/>
                  <a:gd name="T3" fmla="*/ 221 h 221"/>
                  <a:gd name="T4" fmla="*/ 223 w 223"/>
                  <a:gd name="T5" fmla="*/ 110 h 221"/>
                  <a:gd name="T6" fmla="*/ 112 w 223"/>
                  <a:gd name="T7" fmla="*/ 0 h 221"/>
                  <a:gd name="T8" fmla="*/ 0 w 223"/>
                  <a:gd name="T9" fmla="*/ 110 h 221"/>
                  <a:gd name="T10" fmla="*/ 21 w 223"/>
                  <a:gd name="T11" fmla="*/ 110 h 221"/>
                  <a:gd name="T12" fmla="*/ 112 w 223"/>
                  <a:gd name="T13" fmla="*/ 17 h 221"/>
                  <a:gd name="T14" fmla="*/ 203 w 223"/>
                  <a:gd name="T15" fmla="*/ 110 h 221"/>
                  <a:gd name="T16" fmla="*/ 112 w 223"/>
                  <a:gd name="T17" fmla="*/ 205 h 221"/>
                  <a:gd name="T18" fmla="*/ 21 w 223"/>
                  <a:gd name="T19" fmla="*/ 110 h 221"/>
                  <a:gd name="T20" fmla="*/ 69 w 223"/>
                  <a:gd name="T21" fmla="*/ 175 h 221"/>
                  <a:gd name="T22" fmla="*/ 89 w 223"/>
                  <a:gd name="T23" fmla="*/ 175 h 221"/>
                  <a:gd name="T24" fmla="*/ 89 w 223"/>
                  <a:gd name="T25" fmla="*/ 120 h 221"/>
                  <a:gd name="T26" fmla="*/ 110 w 223"/>
                  <a:gd name="T27" fmla="*/ 120 h 221"/>
                  <a:gd name="T28" fmla="*/ 145 w 223"/>
                  <a:gd name="T29" fmla="*/ 175 h 221"/>
                  <a:gd name="T30" fmla="*/ 167 w 223"/>
                  <a:gd name="T31" fmla="*/ 175 h 221"/>
                  <a:gd name="T32" fmla="*/ 130 w 223"/>
                  <a:gd name="T33" fmla="*/ 118 h 221"/>
                  <a:gd name="T34" fmla="*/ 164 w 223"/>
                  <a:gd name="T35" fmla="*/ 83 h 221"/>
                  <a:gd name="T36" fmla="*/ 119 w 223"/>
                  <a:gd name="T37" fmla="*/ 46 h 221"/>
                  <a:gd name="T38" fmla="*/ 69 w 223"/>
                  <a:gd name="T39" fmla="*/ 46 h 221"/>
                  <a:gd name="T40" fmla="*/ 69 w 223"/>
                  <a:gd name="T41" fmla="*/ 175 h 221"/>
                  <a:gd name="T42" fmla="*/ 89 w 223"/>
                  <a:gd name="T43" fmla="*/ 62 h 221"/>
                  <a:gd name="T44" fmla="*/ 115 w 223"/>
                  <a:gd name="T45" fmla="*/ 62 h 221"/>
                  <a:gd name="T46" fmla="*/ 144 w 223"/>
                  <a:gd name="T47" fmla="*/ 82 h 221"/>
                  <a:gd name="T48" fmla="*/ 110 w 223"/>
                  <a:gd name="T49" fmla="*/ 104 h 221"/>
                  <a:gd name="T50" fmla="*/ 89 w 223"/>
                  <a:gd name="T51" fmla="*/ 104 h 221"/>
                  <a:gd name="T52" fmla="*/ 89 w 223"/>
                  <a:gd name="T53" fmla="*/ 6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3" h="221">
                    <a:moveTo>
                      <a:pt x="0" y="110"/>
                    </a:moveTo>
                    <a:cubicBezTo>
                      <a:pt x="0" y="174"/>
                      <a:pt x="51" y="221"/>
                      <a:pt x="112" y="221"/>
                    </a:cubicBezTo>
                    <a:cubicBezTo>
                      <a:pt x="172" y="221"/>
                      <a:pt x="223" y="174"/>
                      <a:pt x="223" y="110"/>
                    </a:cubicBezTo>
                    <a:cubicBezTo>
                      <a:pt x="223" y="48"/>
                      <a:pt x="172" y="0"/>
                      <a:pt x="112" y="0"/>
                    </a:cubicBezTo>
                    <a:cubicBezTo>
                      <a:pt x="51" y="0"/>
                      <a:pt x="0" y="48"/>
                      <a:pt x="0" y="110"/>
                    </a:cubicBezTo>
                    <a:close/>
                    <a:moveTo>
                      <a:pt x="21" y="110"/>
                    </a:moveTo>
                    <a:cubicBezTo>
                      <a:pt x="21" y="57"/>
                      <a:pt x="60" y="17"/>
                      <a:pt x="112" y="17"/>
                    </a:cubicBezTo>
                    <a:cubicBezTo>
                      <a:pt x="163" y="17"/>
                      <a:pt x="203" y="57"/>
                      <a:pt x="203" y="110"/>
                    </a:cubicBezTo>
                    <a:cubicBezTo>
                      <a:pt x="203" y="164"/>
                      <a:pt x="163" y="205"/>
                      <a:pt x="112" y="205"/>
                    </a:cubicBezTo>
                    <a:cubicBezTo>
                      <a:pt x="60" y="205"/>
                      <a:pt x="21" y="164"/>
                      <a:pt x="21" y="110"/>
                    </a:cubicBezTo>
                    <a:close/>
                    <a:moveTo>
                      <a:pt x="69" y="175"/>
                    </a:moveTo>
                    <a:cubicBezTo>
                      <a:pt x="89" y="175"/>
                      <a:pt x="89" y="175"/>
                      <a:pt x="89" y="175"/>
                    </a:cubicBezTo>
                    <a:cubicBezTo>
                      <a:pt x="89" y="120"/>
                      <a:pt x="89" y="120"/>
                      <a:pt x="89" y="120"/>
                    </a:cubicBezTo>
                    <a:cubicBezTo>
                      <a:pt x="110" y="120"/>
                      <a:pt x="110" y="120"/>
                      <a:pt x="110" y="120"/>
                    </a:cubicBezTo>
                    <a:cubicBezTo>
                      <a:pt x="145" y="175"/>
                      <a:pt x="145" y="175"/>
                      <a:pt x="145" y="175"/>
                    </a:cubicBezTo>
                    <a:cubicBezTo>
                      <a:pt x="167" y="175"/>
                      <a:pt x="167" y="175"/>
                      <a:pt x="167" y="175"/>
                    </a:cubicBezTo>
                    <a:cubicBezTo>
                      <a:pt x="130" y="118"/>
                      <a:pt x="130" y="118"/>
                      <a:pt x="130" y="118"/>
                    </a:cubicBezTo>
                    <a:cubicBezTo>
                      <a:pt x="149" y="116"/>
                      <a:pt x="164" y="106"/>
                      <a:pt x="164" y="83"/>
                    </a:cubicBezTo>
                    <a:cubicBezTo>
                      <a:pt x="164" y="58"/>
                      <a:pt x="149" y="46"/>
                      <a:pt x="119" y="46"/>
                    </a:cubicBezTo>
                    <a:cubicBezTo>
                      <a:pt x="69" y="46"/>
                      <a:pt x="69" y="46"/>
                      <a:pt x="69" y="46"/>
                    </a:cubicBezTo>
                    <a:cubicBezTo>
                      <a:pt x="69" y="175"/>
                      <a:pt x="69" y="175"/>
                      <a:pt x="69" y="175"/>
                    </a:cubicBezTo>
                    <a:close/>
                    <a:moveTo>
                      <a:pt x="89" y="62"/>
                    </a:moveTo>
                    <a:cubicBezTo>
                      <a:pt x="115" y="62"/>
                      <a:pt x="115" y="62"/>
                      <a:pt x="115" y="62"/>
                    </a:cubicBezTo>
                    <a:cubicBezTo>
                      <a:pt x="129" y="62"/>
                      <a:pt x="144" y="65"/>
                      <a:pt x="144" y="82"/>
                    </a:cubicBezTo>
                    <a:cubicBezTo>
                      <a:pt x="144" y="103"/>
                      <a:pt x="127" y="104"/>
                      <a:pt x="110" y="104"/>
                    </a:cubicBezTo>
                    <a:cubicBezTo>
                      <a:pt x="89" y="104"/>
                      <a:pt x="89" y="104"/>
                      <a:pt x="89" y="104"/>
                    </a:cubicBezTo>
                    <a:cubicBezTo>
                      <a:pt x="89" y="62"/>
                      <a:pt x="89" y="62"/>
                      <a:pt x="89" y="62"/>
                    </a:cubicBezTo>
                    <a:close/>
                  </a:path>
                </a:pathLst>
              </a:custGeom>
              <a:solidFill>
                <a:srgbClr val="22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A70532"/>
                  </a:solidFill>
                </a:endParaRPr>
              </a:p>
            </p:txBody>
          </p:sp>
          <p:sp>
            <p:nvSpPr>
              <p:cNvPr id="41" name="Freeform 41">
                <a:extLst>
                  <a:ext uri="{FF2B5EF4-FFF2-40B4-BE49-F238E27FC236}">
                    <a16:creationId xmlns:a16="http://schemas.microsoft.com/office/drawing/2014/main" id="{5486882C-C241-4CD5-886D-0CEA5E545635}"/>
                  </a:ext>
                </a:extLst>
              </p:cNvPr>
              <p:cNvSpPr>
                <a:spLocks/>
              </p:cNvSpPr>
              <p:nvPr/>
            </p:nvSpPr>
            <p:spPr bwMode="gray">
              <a:xfrm>
                <a:off x="3330575" y="2608263"/>
                <a:ext cx="125413" cy="241300"/>
              </a:xfrm>
              <a:custGeom>
                <a:avLst/>
                <a:gdLst>
                  <a:gd name="T0" fmla="*/ 0 w 79"/>
                  <a:gd name="T1" fmla="*/ 152 h 152"/>
                  <a:gd name="T2" fmla="*/ 79 w 79"/>
                  <a:gd name="T3" fmla="*/ 152 h 152"/>
                  <a:gd name="T4" fmla="*/ 79 w 79"/>
                  <a:gd name="T5" fmla="*/ 137 h 152"/>
                  <a:gd name="T6" fmla="*/ 32 w 79"/>
                  <a:gd name="T7" fmla="*/ 137 h 152"/>
                  <a:gd name="T8" fmla="*/ 32 w 79"/>
                  <a:gd name="T9" fmla="*/ 79 h 152"/>
                  <a:gd name="T10" fmla="*/ 71 w 79"/>
                  <a:gd name="T11" fmla="*/ 79 h 152"/>
                  <a:gd name="T12" fmla="*/ 71 w 79"/>
                  <a:gd name="T13" fmla="*/ 65 h 152"/>
                  <a:gd name="T14" fmla="*/ 32 w 79"/>
                  <a:gd name="T15" fmla="*/ 65 h 152"/>
                  <a:gd name="T16" fmla="*/ 32 w 79"/>
                  <a:gd name="T17" fmla="*/ 15 h 152"/>
                  <a:gd name="T18" fmla="*/ 78 w 79"/>
                  <a:gd name="T19" fmla="*/ 15 h 152"/>
                  <a:gd name="T20" fmla="*/ 78 w 79"/>
                  <a:gd name="T21" fmla="*/ 0 h 152"/>
                  <a:gd name="T22" fmla="*/ 0 w 79"/>
                  <a:gd name="T23" fmla="*/ 0 h 152"/>
                  <a:gd name="T24" fmla="*/ 0 w 79"/>
                  <a:gd name="T25" fmla="*/ 152 h 152"/>
                  <a:gd name="T26" fmla="*/ 0 w 79"/>
                  <a:gd name="T2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152">
                    <a:moveTo>
                      <a:pt x="0" y="152"/>
                    </a:moveTo>
                    <a:lnTo>
                      <a:pt x="79" y="152"/>
                    </a:lnTo>
                    <a:lnTo>
                      <a:pt x="79" y="137"/>
                    </a:lnTo>
                    <a:lnTo>
                      <a:pt x="32" y="137"/>
                    </a:lnTo>
                    <a:lnTo>
                      <a:pt x="32" y="79"/>
                    </a:lnTo>
                    <a:lnTo>
                      <a:pt x="71" y="79"/>
                    </a:lnTo>
                    <a:lnTo>
                      <a:pt x="71" y="65"/>
                    </a:lnTo>
                    <a:lnTo>
                      <a:pt x="32" y="65"/>
                    </a:lnTo>
                    <a:lnTo>
                      <a:pt x="32" y="15"/>
                    </a:lnTo>
                    <a:lnTo>
                      <a:pt x="78" y="15"/>
                    </a:lnTo>
                    <a:lnTo>
                      <a:pt x="78" y="0"/>
                    </a:lnTo>
                    <a:lnTo>
                      <a:pt x="0" y="0"/>
                    </a:lnTo>
                    <a:lnTo>
                      <a:pt x="0" y="152"/>
                    </a:lnTo>
                    <a:lnTo>
                      <a:pt x="0" y="152"/>
                    </a:lnTo>
                    <a:close/>
                  </a:path>
                </a:pathLst>
              </a:custGeom>
              <a:solidFill>
                <a:srgbClr val="22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A70532"/>
                  </a:solidFill>
                </a:endParaRPr>
              </a:p>
            </p:txBody>
          </p:sp>
          <p:sp>
            <p:nvSpPr>
              <p:cNvPr id="42" name="Freeform 42">
                <a:extLst>
                  <a:ext uri="{FF2B5EF4-FFF2-40B4-BE49-F238E27FC236}">
                    <a16:creationId xmlns:a16="http://schemas.microsoft.com/office/drawing/2014/main" id="{5FF79210-6EF6-4942-9AF8-1DA3D5E0BF2E}"/>
                  </a:ext>
                </a:extLst>
              </p:cNvPr>
              <p:cNvSpPr>
                <a:spLocks noEditPoints="1"/>
              </p:cNvSpPr>
              <p:nvPr/>
            </p:nvSpPr>
            <p:spPr bwMode="gray">
              <a:xfrm>
                <a:off x="3795713" y="2676525"/>
                <a:ext cx="144463" cy="177800"/>
              </a:xfrm>
              <a:custGeom>
                <a:avLst/>
                <a:gdLst>
                  <a:gd name="T0" fmla="*/ 204 w 631"/>
                  <a:gd name="T1" fmla="*/ 315 h 782"/>
                  <a:gd name="T2" fmla="*/ 333 w 631"/>
                  <a:gd name="T3" fmla="*/ 67 h 782"/>
                  <a:gd name="T4" fmla="*/ 444 w 631"/>
                  <a:gd name="T5" fmla="*/ 315 h 782"/>
                  <a:gd name="T6" fmla="*/ 204 w 631"/>
                  <a:gd name="T7" fmla="*/ 315 h 782"/>
                  <a:gd name="T8" fmla="*/ 630 w 631"/>
                  <a:gd name="T9" fmla="*/ 394 h 782"/>
                  <a:gd name="T10" fmla="*/ 631 w 631"/>
                  <a:gd name="T11" fmla="*/ 338 h 782"/>
                  <a:gd name="T12" fmla="*/ 332 w 631"/>
                  <a:gd name="T13" fmla="*/ 0 h 782"/>
                  <a:gd name="T14" fmla="*/ 0 w 631"/>
                  <a:gd name="T15" fmla="*/ 383 h 782"/>
                  <a:gd name="T16" fmla="*/ 351 w 631"/>
                  <a:gd name="T17" fmla="*/ 782 h 782"/>
                  <a:gd name="T18" fmla="*/ 574 w 631"/>
                  <a:gd name="T19" fmla="*/ 712 h 782"/>
                  <a:gd name="T20" fmla="*/ 588 w 631"/>
                  <a:gd name="T21" fmla="*/ 612 h 782"/>
                  <a:gd name="T22" fmla="*/ 413 w 631"/>
                  <a:gd name="T23" fmla="*/ 681 h 782"/>
                  <a:gd name="T24" fmla="*/ 204 w 631"/>
                  <a:gd name="T25" fmla="*/ 394 h 782"/>
                  <a:gd name="T26" fmla="*/ 630 w 631"/>
                  <a:gd name="T27" fmla="*/ 394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1" h="782">
                    <a:moveTo>
                      <a:pt x="204" y="315"/>
                    </a:moveTo>
                    <a:cubicBezTo>
                      <a:pt x="209" y="170"/>
                      <a:pt x="251" y="67"/>
                      <a:pt x="333" y="67"/>
                    </a:cubicBezTo>
                    <a:cubicBezTo>
                      <a:pt x="406" y="67"/>
                      <a:pt x="441" y="166"/>
                      <a:pt x="444" y="315"/>
                    </a:cubicBezTo>
                    <a:cubicBezTo>
                      <a:pt x="204" y="315"/>
                      <a:pt x="204" y="315"/>
                      <a:pt x="204" y="315"/>
                    </a:cubicBezTo>
                    <a:close/>
                    <a:moveTo>
                      <a:pt x="630" y="394"/>
                    </a:moveTo>
                    <a:cubicBezTo>
                      <a:pt x="631" y="364"/>
                      <a:pt x="631" y="356"/>
                      <a:pt x="631" y="338"/>
                    </a:cubicBezTo>
                    <a:cubicBezTo>
                      <a:pt x="631" y="123"/>
                      <a:pt x="515" y="0"/>
                      <a:pt x="332" y="0"/>
                    </a:cubicBezTo>
                    <a:cubicBezTo>
                      <a:pt x="135" y="0"/>
                      <a:pt x="0" y="148"/>
                      <a:pt x="0" y="383"/>
                    </a:cubicBezTo>
                    <a:cubicBezTo>
                      <a:pt x="0" y="633"/>
                      <a:pt x="138" y="782"/>
                      <a:pt x="351" y="782"/>
                    </a:cubicBezTo>
                    <a:cubicBezTo>
                      <a:pt x="432" y="782"/>
                      <a:pt x="494" y="765"/>
                      <a:pt x="574" y="712"/>
                    </a:cubicBezTo>
                    <a:cubicBezTo>
                      <a:pt x="588" y="612"/>
                      <a:pt x="588" y="612"/>
                      <a:pt x="588" y="612"/>
                    </a:cubicBezTo>
                    <a:cubicBezTo>
                      <a:pt x="525" y="663"/>
                      <a:pt x="470" y="681"/>
                      <a:pt x="413" y="681"/>
                    </a:cubicBezTo>
                    <a:cubicBezTo>
                      <a:pt x="278" y="681"/>
                      <a:pt x="204" y="570"/>
                      <a:pt x="204" y="394"/>
                    </a:cubicBezTo>
                    <a:cubicBezTo>
                      <a:pt x="630" y="394"/>
                      <a:pt x="630" y="394"/>
                      <a:pt x="630" y="394"/>
                    </a:cubicBezTo>
                    <a:close/>
                  </a:path>
                </a:pathLst>
              </a:custGeom>
              <a:solidFill>
                <a:srgbClr val="22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A70532"/>
                  </a:solidFill>
                </a:endParaRPr>
              </a:p>
            </p:txBody>
          </p:sp>
          <p:sp>
            <p:nvSpPr>
              <p:cNvPr id="43" name="Freeform 43">
                <a:extLst>
                  <a:ext uri="{FF2B5EF4-FFF2-40B4-BE49-F238E27FC236}">
                    <a16:creationId xmlns:a16="http://schemas.microsoft.com/office/drawing/2014/main" id="{F68CF808-9942-434A-A03F-0F132A2825D1}"/>
                  </a:ext>
                </a:extLst>
              </p:cNvPr>
              <p:cNvSpPr>
                <a:spLocks/>
              </p:cNvSpPr>
              <p:nvPr/>
            </p:nvSpPr>
            <p:spPr bwMode="gray">
              <a:xfrm>
                <a:off x="3652838" y="2676525"/>
                <a:ext cx="130175" cy="176212"/>
              </a:xfrm>
              <a:custGeom>
                <a:avLst/>
                <a:gdLst>
                  <a:gd name="T0" fmla="*/ 566 w 566"/>
                  <a:gd name="T1" fmla="*/ 57 h 775"/>
                  <a:gd name="T2" fmla="*/ 357 w 566"/>
                  <a:gd name="T3" fmla="*/ 0 h 775"/>
                  <a:gd name="T4" fmla="*/ 0 w 566"/>
                  <a:gd name="T5" fmla="*/ 400 h 775"/>
                  <a:gd name="T6" fmla="*/ 345 w 566"/>
                  <a:gd name="T7" fmla="*/ 775 h 775"/>
                  <a:gd name="T8" fmla="*/ 534 w 566"/>
                  <a:gd name="T9" fmla="*/ 726 h 775"/>
                  <a:gd name="T10" fmla="*/ 554 w 566"/>
                  <a:gd name="T11" fmla="*/ 629 h 775"/>
                  <a:gd name="T12" fmla="*/ 409 w 566"/>
                  <a:gd name="T13" fmla="*/ 676 h 775"/>
                  <a:gd name="T14" fmla="*/ 211 w 566"/>
                  <a:gd name="T15" fmla="*/ 386 h 775"/>
                  <a:gd name="T16" fmla="*/ 376 w 566"/>
                  <a:gd name="T17" fmla="*/ 81 h 775"/>
                  <a:gd name="T18" fmla="*/ 535 w 566"/>
                  <a:gd name="T19" fmla="*/ 150 h 775"/>
                  <a:gd name="T20" fmla="*/ 566 w 566"/>
                  <a:gd name="T21" fmla="*/ 57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6" h="775">
                    <a:moveTo>
                      <a:pt x="566" y="57"/>
                    </a:moveTo>
                    <a:cubicBezTo>
                      <a:pt x="500" y="12"/>
                      <a:pt x="422" y="0"/>
                      <a:pt x="357" y="0"/>
                    </a:cubicBezTo>
                    <a:cubicBezTo>
                      <a:pt x="145" y="0"/>
                      <a:pt x="0" y="159"/>
                      <a:pt x="0" y="400"/>
                    </a:cubicBezTo>
                    <a:cubicBezTo>
                      <a:pt x="0" y="628"/>
                      <a:pt x="141" y="775"/>
                      <a:pt x="345" y="775"/>
                    </a:cubicBezTo>
                    <a:cubicBezTo>
                      <a:pt x="419" y="775"/>
                      <a:pt x="472" y="768"/>
                      <a:pt x="534" y="726"/>
                    </a:cubicBezTo>
                    <a:cubicBezTo>
                      <a:pt x="554" y="629"/>
                      <a:pt x="554" y="629"/>
                      <a:pt x="554" y="629"/>
                    </a:cubicBezTo>
                    <a:cubicBezTo>
                      <a:pt x="500" y="668"/>
                      <a:pt x="461" y="676"/>
                      <a:pt x="409" y="676"/>
                    </a:cubicBezTo>
                    <a:cubicBezTo>
                      <a:pt x="284" y="676"/>
                      <a:pt x="211" y="577"/>
                      <a:pt x="211" y="386"/>
                    </a:cubicBezTo>
                    <a:cubicBezTo>
                      <a:pt x="211" y="195"/>
                      <a:pt x="275" y="86"/>
                      <a:pt x="376" y="81"/>
                    </a:cubicBezTo>
                    <a:cubicBezTo>
                      <a:pt x="461" y="78"/>
                      <a:pt x="502" y="119"/>
                      <a:pt x="535" y="150"/>
                    </a:cubicBezTo>
                    <a:cubicBezTo>
                      <a:pt x="566" y="57"/>
                      <a:pt x="566" y="57"/>
                      <a:pt x="566" y="57"/>
                    </a:cubicBezTo>
                    <a:close/>
                  </a:path>
                </a:pathLst>
              </a:custGeom>
              <a:solidFill>
                <a:srgbClr val="22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A70532"/>
                  </a:solidFill>
                </a:endParaRPr>
              </a:p>
            </p:txBody>
          </p:sp>
          <p:sp>
            <p:nvSpPr>
              <p:cNvPr id="44" name="Freeform 44">
                <a:extLst>
                  <a:ext uri="{FF2B5EF4-FFF2-40B4-BE49-F238E27FC236}">
                    <a16:creationId xmlns:a16="http://schemas.microsoft.com/office/drawing/2014/main" id="{57A11832-4EB3-4338-A87D-D9916C8B9DFF}"/>
                  </a:ext>
                </a:extLst>
              </p:cNvPr>
              <p:cNvSpPr>
                <a:spLocks/>
              </p:cNvSpPr>
              <p:nvPr/>
            </p:nvSpPr>
            <p:spPr bwMode="gray">
              <a:xfrm>
                <a:off x="3971925" y="2676525"/>
                <a:ext cx="95250" cy="173037"/>
              </a:xfrm>
              <a:custGeom>
                <a:avLst/>
                <a:gdLst>
                  <a:gd name="T0" fmla="*/ 420 w 420"/>
                  <a:gd name="T1" fmla="*/ 2 h 757"/>
                  <a:gd name="T2" fmla="*/ 388 w 420"/>
                  <a:gd name="T3" fmla="*/ 0 h 757"/>
                  <a:gd name="T4" fmla="*/ 185 w 420"/>
                  <a:gd name="T5" fmla="*/ 203 h 757"/>
                  <a:gd name="T6" fmla="*/ 185 w 420"/>
                  <a:gd name="T7" fmla="*/ 16 h 757"/>
                  <a:gd name="T8" fmla="*/ 0 w 420"/>
                  <a:gd name="T9" fmla="*/ 16 h 757"/>
                  <a:gd name="T10" fmla="*/ 0 w 420"/>
                  <a:gd name="T11" fmla="*/ 757 h 757"/>
                  <a:gd name="T12" fmla="*/ 185 w 420"/>
                  <a:gd name="T13" fmla="*/ 757 h 757"/>
                  <a:gd name="T14" fmla="*/ 185 w 420"/>
                  <a:gd name="T15" fmla="*/ 361 h 757"/>
                  <a:gd name="T16" fmla="*/ 329 w 420"/>
                  <a:gd name="T17" fmla="*/ 203 h 757"/>
                  <a:gd name="T18" fmla="*/ 412 w 420"/>
                  <a:gd name="T19" fmla="*/ 226 h 757"/>
                  <a:gd name="T20" fmla="*/ 420 w 420"/>
                  <a:gd name="T21" fmla="*/ 2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757">
                    <a:moveTo>
                      <a:pt x="420" y="2"/>
                    </a:moveTo>
                    <a:cubicBezTo>
                      <a:pt x="405" y="0"/>
                      <a:pt x="398" y="0"/>
                      <a:pt x="388" y="0"/>
                    </a:cubicBezTo>
                    <a:cubicBezTo>
                      <a:pt x="301" y="0"/>
                      <a:pt x="243" y="59"/>
                      <a:pt x="185" y="203"/>
                    </a:cubicBezTo>
                    <a:cubicBezTo>
                      <a:pt x="185" y="16"/>
                      <a:pt x="185" y="16"/>
                      <a:pt x="185" y="16"/>
                    </a:cubicBezTo>
                    <a:cubicBezTo>
                      <a:pt x="0" y="16"/>
                      <a:pt x="0" y="16"/>
                      <a:pt x="0" y="16"/>
                    </a:cubicBezTo>
                    <a:cubicBezTo>
                      <a:pt x="0" y="757"/>
                      <a:pt x="0" y="757"/>
                      <a:pt x="0" y="757"/>
                    </a:cubicBezTo>
                    <a:cubicBezTo>
                      <a:pt x="185" y="757"/>
                      <a:pt x="185" y="757"/>
                      <a:pt x="185" y="757"/>
                    </a:cubicBezTo>
                    <a:cubicBezTo>
                      <a:pt x="185" y="361"/>
                      <a:pt x="185" y="361"/>
                      <a:pt x="185" y="361"/>
                    </a:cubicBezTo>
                    <a:cubicBezTo>
                      <a:pt x="185" y="274"/>
                      <a:pt x="250" y="203"/>
                      <a:pt x="329" y="203"/>
                    </a:cubicBezTo>
                    <a:cubicBezTo>
                      <a:pt x="356" y="203"/>
                      <a:pt x="378" y="207"/>
                      <a:pt x="412" y="226"/>
                    </a:cubicBezTo>
                    <a:cubicBezTo>
                      <a:pt x="420" y="2"/>
                      <a:pt x="420" y="2"/>
                      <a:pt x="420" y="2"/>
                    </a:cubicBezTo>
                    <a:close/>
                  </a:path>
                </a:pathLst>
              </a:custGeom>
              <a:solidFill>
                <a:srgbClr val="22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A70532"/>
                  </a:solidFill>
                </a:endParaRPr>
              </a:p>
            </p:txBody>
          </p:sp>
          <p:sp>
            <p:nvSpPr>
              <p:cNvPr id="45" name="Freeform 45">
                <a:extLst>
                  <a:ext uri="{FF2B5EF4-FFF2-40B4-BE49-F238E27FC236}">
                    <a16:creationId xmlns:a16="http://schemas.microsoft.com/office/drawing/2014/main" id="{22FA7578-AC3B-43D5-B07F-F80D1DBC721D}"/>
                  </a:ext>
                </a:extLst>
              </p:cNvPr>
              <p:cNvSpPr>
                <a:spLocks/>
              </p:cNvSpPr>
              <p:nvPr/>
            </p:nvSpPr>
            <p:spPr bwMode="gray">
              <a:xfrm>
                <a:off x="3482975" y="2681288"/>
                <a:ext cx="138113" cy="171450"/>
              </a:xfrm>
              <a:custGeom>
                <a:avLst/>
                <a:gdLst>
                  <a:gd name="T0" fmla="*/ 425 w 611"/>
                  <a:gd name="T1" fmla="*/ 741 h 755"/>
                  <a:gd name="T2" fmla="*/ 611 w 611"/>
                  <a:gd name="T3" fmla="*/ 741 h 755"/>
                  <a:gd name="T4" fmla="*/ 611 w 611"/>
                  <a:gd name="T5" fmla="*/ 0 h 755"/>
                  <a:gd name="T6" fmla="*/ 425 w 611"/>
                  <a:gd name="T7" fmla="*/ 0 h 755"/>
                  <a:gd name="T8" fmla="*/ 425 w 611"/>
                  <a:gd name="T9" fmla="*/ 422 h 755"/>
                  <a:gd name="T10" fmla="*/ 303 w 611"/>
                  <a:gd name="T11" fmla="*/ 626 h 755"/>
                  <a:gd name="T12" fmla="*/ 186 w 611"/>
                  <a:gd name="T13" fmla="*/ 473 h 755"/>
                  <a:gd name="T14" fmla="*/ 186 w 611"/>
                  <a:gd name="T15" fmla="*/ 0 h 755"/>
                  <a:gd name="T16" fmla="*/ 0 w 611"/>
                  <a:gd name="T17" fmla="*/ 0 h 755"/>
                  <a:gd name="T18" fmla="*/ 0 w 611"/>
                  <a:gd name="T19" fmla="*/ 493 h 755"/>
                  <a:gd name="T20" fmla="*/ 219 w 611"/>
                  <a:gd name="T21" fmla="*/ 755 h 755"/>
                  <a:gd name="T22" fmla="*/ 425 w 611"/>
                  <a:gd name="T23" fmla="*/ 628 h 755"/>
                  <a:gd name="T24" fmla="*/ 425 w 611"/>
                  <a:gd name="T25" fmla="*/ 74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1" h="755">
                    <a:moveTo>
                      <a:pt x="425" y="741"/>
                    </a:moveTo>
                    <a:cubicBezTo>
                      <a:pt x="611" y="741"/>
                      <a:pt x="611" y="741"/>
                      <a:pt x="611" y="741"/>
                    </a:cubicBezTo>
                    <a:cubicBezTo>
                      <a:pt x="611" y="0"/>
                      <a:pt x="611" y="0"/>
                      <a:pt x="611" y="0"/>
                    </a:cubicBezTo>
                    <a:cubicBezTo>
                      <a:pt x="425" y="0"/>
                      <a:pt x="425" y="0"/>
                      <a:pt x="425" y="0"/>
                    </a:cubicBezTo>
                    <a:cubicBezTo>
                      <a:pt x="425" y="422"/>
                      <a:pt x="425" y="422"/>
                      <a:pt x="425" y="422"/>
                    </a:cubicBezTo>
                    <a:cubicBezTo>
                      <a:pt x="425" y="552"/>
                      <a:pt x="387" y="626"/>
                      <a:pt x="303" y="626"/>
                    </a:cubicBezTo>
                    <a:cubicBezTo>
                      <a:pt x="221" y="626"/>
                      <a:pt x="186" y="566"/>
                      <a:pt x="186" y="473"/>
                    </a:cubicBezTo>
                    <a:cubicBezTo>
                      <a:pt x="186" y="0"/>
                      <a:pt x="186" y="0"/>
                      <a:pt x="186" y="0"/>
                    </a:cubicBezTo>
                    <a:cubicBezTo>
                      <a:pt x="0" y="0"/>
                      <a:pt x="0" y="0"/>
                      <a:pt x="0" y="0"/>
                    </a:cubicBezTo>
                    <a:cubicBezTo>
                      <a:pt x="0" y="493"/>
                      <a:pt x="0" y="493"/>
                      <a:pt x="0" y="493"/>
                    </a:cubicBezTo>
                    <a:cubicBezTo>
                      <a:pt x="0" y="703"/>
                      <a:pt x="103" y="755"/>
                      <a:pt x="219" y="755"/>
                    </a:cubicBezTo>
                    <a:cubicBezTo>
                      <a:pt x="316" y="755"/>
                      <a:pt x="383" y="698"/>
                      <a:pt x="425" y="628"/>
                    </a:cubicBezTo>
                    <a:cubicBezTo>
                      <a:pt x="425" y="741"/>
                      <a:pt x="425" y="741"/>
                      <a:pt x="425" y="741"/>
                    </a:cubicBezTo>
                    <a:close/>
                  </a:path>
                </a:pathLst>
              </a:custGeom>
              <a:solidFill>
                <a:srgbClr val="22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A70532"/>
                  </a:solidFill>
                </a:endParaRPr>
              </a:p>
            </p:txBody>
          </p:sp>
          <p:sp>
            <p:nvSpPr>
              <p:cNvPr id="46" name="Freeform 46">
                <a:extLst>
                  <a:ext uri="{FF2B5EF4-FFF2-40B4-BE49-F238E27FC236}">
                    <a16:creationId xmlns:a16="http://schemas.microsoft.com/office/drawing/2014/main" id="{B9FE0F53-A64A-4775-BEEA-3368C0573B9A}"/>
                  </a:ext>
                </a:extLst>
              </p:cNvPr>
              <p:cNvSpPr>
                <a:spLocks/>
              </p:cNvSpPr>
              <p:nvPr/>
            </p:nvSpPr>
            <p:spPr bwMode="gray">
              <a:xfrm>
                <a:off x="4183063" y="2676525"/>
                <a:ext cx="136525" cy="173037"/>
              </a:xfrm>
              <a:custGeom>
                <a:avLst/>
                <a:gdLst>
                  <a:gd name="T0" fmla="*/ 0 w 601"/>
                  <a:gd name="T1" fmla="*/ 758 h 758"/>
                  <a:gd name="T2" fmla="*/ 186 w 601"/>
                  <a:gd name="T3" fmla="*/ 758 h 758"/>
                  <a:gd name="T4" fmla="*/ 186 w 601"/>
                  <a:gd name="T5" fmla="*/ 351 h 758"/>
                  <a:gd name="T6" fmla="*/ 304 w 601"/>
                  <a:gd name="T7" fmla="*/ 131 h 758"/>
                  <a:gd name="T8" fmla="*/ 415 w 601"/>
                  <a:gd name="T9" fmla="*/ 307 h 758"/>
                  <a:gd name="T10" fmla="*/ 415 w 601"/>
                  <a:gd name="T11" fmla="*/ 758 h 758"/>
                  <a:gd name="T12" fmla="*/ 601 w 601"/>
                  <a:gd name="T13" fmla="*/ 758 h 758"/>
                  <a:gd name="T14" fmla="*/ 601 w 601"/>
                  <a:gd name="T15" fmla="*/ 246 h 758"/>
                  <a:gd name="T16" fmla="*/ 391 w 601"/>
                  <a:gd name="T17" fmla="*/ 0 h 758"/>
                  <a:gd name="T18" fmla="*/ 186 w 601"/>
                  <a:gd name="T19" fmla="*/ 128 h 758"/>
                  <a:gd name="T20" fmla="*/ 186 w 601"/>
                  <a:gd name="T21" fmla="*/ 17 h 758"/>
                  <a:gd name="T22" fmla="*/ 0 w 601"/>
                  <a:gd name="T23" fmla="*/ 17 h 758"/>
                  <a:gd name="T24" fmla="*/ 0 w 601"/>
                  <a:gd name="T25" fmla="*/ 758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1" h="758">
                    <a:moveTo>
                      <a:pt x="0" y="758"/>
                    </a:moveTo>
                    <a:cubicBezTo>
                      <a:pt x="186" y="758"/>
                      <a:pt x="186" y="758"/>
                      <a:pt x="186" y="758"/>
                    </a:cubicBezTo>
                    <a:cubicBezTo>
                      <a:pt x="186" y="351"/>
                      <a:pt x="186" y="351"/>
                      <a:pt x="186" y="351"/>
                    </a:cubicBezTo>
                    <a:cubicBezTo>
                      <a:pt x="186" y="149"/>
                      <a:pt x="261" y="131"/>
                      <a:pt x="304" y="131"/>
                    </a:cubicBezTo>
                    <a:cubicBezTo>
                      <a:pt x="361" y="131"/>
                      <a:pt x="415" y="170"/>
                      <a:pt x="415" y="307"/>
                    </a:cubicBezTo>
                    <a:cubicBezTo>
                      <a:pt x="415" y="758"/>
                      <a:pt x="415" y="758"/>
                      <a:pt x="415" y="758"/>
                    </a:cubicBezTo>
                    <a:cubicBezTo>
                      <a:pt x="601" y="758"/>
                      <a:pt x="601" y="758"/>
                      <a:pt x="601" y="758"/>
                    </a:cubicBezTo>
                    <a:cubicBezTo>
                      <a:pt x="601" y="246"/>
                      <a:pt x="601" y="246"/>
                      <a:pt x="601" y="246"/>
                    </a:cubicBezTo>
                    <a:cubicBezTo>
                      <a:pt x="601" y="43"/>
                      <a:pt x="479" y="0"/>
                      <a:pt x="391" y="0"/>
                    </a:cubicBezTo>
                    <a:cubicBezTo>
                      <a:pt x="311" y="0"/>
                      <a:pt x="236" y="46"/>
                      <a:pt x="186" y="128"/>
                    </a:cubicBezTo>
                    <a:cubicBezTo>
                      <a:pt x="186" y="17"/>
                      <a:pt x="186" y="17"/>
                      <a:pt x="186" y="17"/>
                    </a:cubicBezTo>
                    <a:cubicBezTo>
                      <a:pt x="0" y="17"/>
                      <a:pt x="0" y="17"/>
                      <a:pt x="0" y="17"/>
                    </a:cubicBezTo>
                    <a:cubicBezTo>
                      <a:pt x="0" y="758"/>
                      <a:pt x="0" y="758"/>
                      <a:pt x="0" y="758"/>
                    </a:cubicBezTo>
                    <a:close/>
                  </a:path>
                </a:pathLst>
              </a:custGeom>
              <a:solidFill>
                <a:srgbClr val="22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A70532"/>
                  </a:solidFill>
                </a:endParaRPr>
              </a:p>
            </p:txBody>
          </p:sp>
          <p:sp>
            <p:nvSpPr>
              <p:cNvPr id="47" name="Freeform 47">
                <a:extLst>
                  <a:ext uri="{FF2B5EF4-FFF2-40B4-BE49-F238E27FC236}">
                    <a16:creationId xmlns:a16="http://schemas.microsoft.com/office/drawing/2014/main" id="{BE796522-4A86-42D2-9EA9-C7091CDCAD13}"/>
                  </a:ext>
                </a:extLst>
              </p:cNvPr>
              <p:cNvSpPr>
                <a:spLocks/>
              </p:cNvSpPr>
              <p:nvPr/>
            </p:nvSpPr>
            <p:spPr bwMode="gray">
              <a:xfrm>
                <a:off x="4095750" y="2608263"/>
                <a:ext cx="42863" cy="44450"/>
              </a:xfrm>
              <a:custGeom>
                <a:avLst/>
                <a:gdLst>
                  <a:gd name="T0" fmla="*/ 0 w 27"/>
                  <a:gd name="T1" fmla="*/ 0 h 28"/>
                  <a:gd name="T2" fmla="*/ 27 w 27"/>
                  <a:gd name="T3" fmla="*/ 0 h 28"/>
                  <a:gd name="T4" fmla="*/ 27 w 27"/>
                  <a:gd name="T5" fmla="*/ 28 h 28"/>
                  <a:gd name="T6" fmla="*/ 0 w 27"/>
                  <a:gd name="T7" fmla="*/ 28 h 28"/>
                  <a:gd name="T8" fmla="*/ 0 w 27"/>
                  <a:gd name="T9" fmla="*/ 0 h 28"/>
                  <a:gd name="T10" fmla="*/ 0 w 27"/>
                  <a:gd name="T11" fmla="*/ 0 h 28"/>
                </a:gdLst>
                <a:ahLst/>
                <a:cxnLst>
                  <a:cxn ang="0">
                    <a:pos x="T0" y="T1"/>
                  </a:cxn>
                  <a:cxn ang="0">
                    <a:pos x="T2" y="T3"/>
                  </a:cxn>
                  <a:cxn ang="0">
                    <a:pos x="T4" y="T5"/>
                  </a:cxn>
                  <a:cxn ang="0">
                    <a:pos x="T6" y="T7"/>
                  </a:cxn>
                  <a:cxn ang="0">
                    <a:pos x="T8" y="T9"/>
                  </a:cxn>
                  <a:cxn ang="0">
                    <a:pos x="T10" y="T11"/>
                  </a:cxn>
                </a:cxnLst>
                <a:rect l="0" t="0" r="r" b="b"/>
                <a:pathLst>
                  <a:path w="27" h="28">
                    <a:moveTo>
                      <a:pt x="0" y="0"/>
                    </a:moveTo>
                    <a:lnTo>
                      <a:pt x="27" y="0"/>
                    </a:lnTo>
                    <a:lnTo>
                      <a:pt x="27" y="28"/>
                    </a:lnTo>
                    <a:lnTo>
                      <a:pt x="0" y="28"/>
                    </a:lnTo>
                    <a:lnTo>
                      <a:pt x="0" y="0"/>
                    </a:lnTo>
                    <a:lnTo>
                      <a:pt x="0" y="0"/>
                    </a:lnTo>
                    <a:close/>
                  </a:path>
                </a:pathLst>
              </a:custGeom>
              <a:solidFill>
                <a:srgbClr val="22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A70532"/>
                  </a:solidFill>
                </a:endParaRPr>
              </a:p>
            </p:txBody>
          </p:sp>
          <p:sp>
            <p:nvSpPr>
              <p:cNvPr id="48" name="Freeform 48">
                <a:extLst>
                  <a:ext uri="{FF2B5EF4-FFF2-40B4-BE49-F238E27FC236}">
                    <a16:creationId xmlns:a16="http://schemas.microsoft.com/office/drawing/2014/main" id="{551702BA-D911-4861-85B0-B97B7B56BFF5}"/>
                  </a:ext>
                </a:extLst>
              </p:cNvPr>
              <p:cNvSpPr>
                <a:spLocks/>
              </p:cNvSpPr>
              <p:nvPr/>
            </p:nvSpPr>
            <p:spPr bwMode="gray">
              <a:xfrm>
                <a:off x="4094163" y="2681288"/>
                <a:ext cx="44450" cy="168275"/>
              </a:xfrm>
              <a:custGeom>
                <a:avLst/>
                <a:gdLst>
                  <a:gd name="T0" fmla="*/ 0 w 28"/>
                  <a:gd name="T1" fmla="*/ 106 h 106"/>
                  <a:gd name="T2" fmla="*/ 28 w 28"/>
                  <a:gd name="T3" fmla="*/ 106 h 106"/>
                  <a:gd name="T4" fmla="*/ 28 w 28"/>
                  <a:gd name="T5" fmla="*/ 0 h 106"/>
                  <a:gd name="T6" fmla="*/ 0 w 28"/>
                  <a:gd name="T7" fmla="*/ 0 h 106"/>
                  <a:gd name="T8" fmla="*/ 0 w 28"/>
                  <a:gd name="T9" fmla="*/ 106 h 106"/>
                  <a:gd name="T10" fmla="*/ 0 w 28"/>
                  <a:gd name="T11" fmla="*/ 106 h 106"/>
                </a:gdLst>
                <a:ahLst/>
                <a:cxnLst>
                  <a:cxn ang="0">
                    <a:pos x="T0" y="T1"/>
                  </a:cxn>
                  <a:cxn ang="0">
                    <a:pos x="T2" y="T3"/>
                  </a:cxn>
                  <a:cxn ang="0">
                    <a:pos x="T4" y="T5"/>
                  </a:cxn>
                  <a:cxn ang="0">
                    <a:pos x="T6" y="T7"/>
                  </a:cxn>
                  <a:cxn ang="0">
                    <a:pos x="T8" y="T9"/>
                  </a:cxn>
                  <a:cxn ang="0">
                    <a:pos x="T10" y="T11"/>
                  </a:cxn>
                </a:cxnLst>
                <a:rect l="0" t="0" r="r" b="b"/>
                <a:pathLst>
                  <a:path w="28" h="106">
                    <a:moveTo>
                      <a:pt x="0" y="106"/>
                    </a:moveTo>
                    <a:lnTo>
                      <a:pt x="28" y="106"/>
                    </a:lnTo>
                    <a:lnTo>
                      <a:pt x="28" y="0"/>
                    </a:lnTo>
                    <a:lnTo>
                      <a:pt x="0" y="0"/>
                    </a:lnTo>
                    <a:lnTo>
                      <a:pt x="0" y="106"/>
                    </a:lnTo>
                    <a:lnTo>
                      <a:pt x="0" y="106"/>
                    </a:lnTo>
                    <a:close/>
                  </a:path>
                </a:pathLst>
              </a:custGeom>
              <a:solidFill>
                <a:srgbClr val="22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A70532"/>
                  </a:solidFill>
                </a:endParaRPr>
              </a:p>
            </p:txBody>
          </p:sp>
        </p:grpSp>
      </p:grpSp>
    </p:spTree>
    <p:extLst>
      <p:ext uri="{BB962C8B-B14F-4D97-AF65-F5344CB8AC3E}">
        <p14:creationId xmlns:p14="http://schemas.microsoft.com/office/powerpoint/2010/main" val="274693118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 7 Chapter">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2960293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600">
              <a:solidFill>
                <a:prstClr val="white"/>
              </a:solidFill>
              <a:latin typeface="Yu Gothic Light" panose="020B0300000000000000" pitchFamily="34" charset="-128"/>
              <a:sym typeface="Yu Gothic Light" panose="020B0300000000000000" pitchFamily="34" charset="-128"/>
            </a:endParaRPr>
          </a:p>
        </p:txBody>
      </p:sp>
      <p:sp>
        <p:nvSpPr>
          <p:cNvPr id="5" name="Textplatzhalter 4">
            <a:extLst>
              <a:ext uri="{FF2B5EF4-FFF2-40B4-BE49-F238E27FC236}">
                <a16:creationId xmlns:a16="http://schemas.microsoft.com/office/drawing/2014/main" id="{7291B299-D199-4CA9-B817-C13CE010376D}"/>
              </a:ext>
            </a:extLst>
          </p:cNvPr>
          <p:cNvSpPr>
            <a:spLocks noGrp="1"/>
          </p:cNvSpPr>
          <p:nvPr>
            <p:ph type="body" sz="quarter" idx="13" hasCustomPrompt="1"/>
          </p:nvPr>
        </p:nvSpPr>
        <p:spPr bwMode="gray">
          <a:xfrm>
            <a:off x="985386" y="2440050"/>
            <a:ext cx="3455538" cy="432000"/>
          </a:xfrm>
          <a:prstGeom prst="rect">
            <a:avLst/>
          </a:prstGeom>
        </p:spPr>
        <p:txBody>
          <a:bodyPr anchor="b"/>
          <a:lstStyle>
            <a:lvl1pPr marL="0" indent="0">
              <a:spcBef>
                <a:spcPts val="0"/>
              </a:spcBef>
              <a:spcAft>
                <a:spcPts val="0"/>
              </a:spcAft>
              <a:buFont typeface="Arial" panose="020B0604020202020204" pitchFamily="34" charset="0"/>
              <a:buNone/>
              <a:defRPr sz="1600" cap="none" baseline="0">
                <a:solidFill>
                  <a:schemeClr val="bg2"/>
                </a:solidFill>
                <a:latin typeface="+mn-lt"/>
              </a:defRPr>
            </a:lvl1pPr>
            <a:lvl2pPr marL="0" indent="0">
              <a:spcAft>
                <a:spcPts val="0"/>
              </a:spcAft>
              <a:buFont typeface="Arial" panose="020B0604020202020204" pitchFamily="34" charset="0"/>
              <a:buNone/>
              <a:defRPr sz="1600"/>
            </a:lvl2pPr>
            <a:lvl3pPr marL="0" indent="0">
              <a:spcAft>
                <a:spcPts val="0"/>
              </a:spcAft>
              <a:buNone/>
              <a:defRPr sz="1600"/>
            </a:lvl3pPr>
            <a:lvl4pPr marL="0" indent="0">
              <a:spcAft>
                <a:spcPts val="0"/>
              </a:spcAft>
              <a:buNone/>
              <a:defRPr sz="1600"/>
            </a:lvl4pPr>
            <a:lvl5pPr marL="0" indent="0">
              <a:spcAft>
                <a:spcPts val="0"/>
              </a:spcAft>
              <a:buNone/>
              <a:defRPr sz="1600"/>
            </a:lvl5pPr>
            <a:lvl6pPr marL="0" indent="0">
              <a:spcAft>
                <a:spcPts val="0"/>
              </a:spcAft>
              <a:buNone/>
              <a:defRPr sz="1600"/>
            </a:lvl6pPr>
            <a:lvl7pPr marL="0" indent="0">
              <a:spcAft>
                <a:spcPts val="0"/>
              </a:spcAft>
              <a:buNone/>
              <a:defRPr sz="1600"/>
            </a:lvl7pPr>
            <a:lvl8pPr marL="0" indent="0">
              <a:spcAft>
                <a:spcPts val="0"/>
              </a:spcAft>
              <a:buNone/>
              <a:defRPr sz="1600"/>
            </a:lvl8pPr>
            <a:lvl9pPr marL="0" indent="0">
              <a:spcAft>
                <a:spcPts val="0"/>
              </a:spcAft>
              <a:buNone/>
              <a:defRPr sz="1600"/>
            </a:lvl9pPr>
          </a:lstStyle>
          <a:p>
            <a:pPr lvl="0"/>
            <a:r>
              <a:rPr lang="de-DE"/>
              <a:t>CHAPTER NAME</a:t>
            </a:r>
          </a:p>
        </p:txBody>
      </p:sp>
      <p:sp>
        <p:nvSpPr>
          <p:cNvPr id="21" name="Textplatzhalter 4">
            <a:extLst>
              <a:ext uri="{FF2B5EF4-FFF2-40B4-BE49-F238E27FC236}">
                <a16:creationId xmlns:a16="http://schemas.microsoft.com/office/drawing/2014/main" id="{8EB38F61-AF11-419C-B019-698319E50AD6}"/>
              </a:ext>
            </a:extLst>
          </p:cNvPr>
          <p:cNvSpPr>
            <a:spLocks noGrp="1"/>
          </p:cNvSpPr>
          <p:nvPr>
            <p:ph type="body" sz="quarter" idx="17" hasCustomPrompt="1"/>
          </p:nvPr>
        </p:nvSpPr>
        <p:spPr bwMode="gray">
          <a:xfrm>
            <a:off x="552450" y="2406600"/>
            <a:ext cx="361398" cy="576000"/>
          </a:xfrm>
          <a:prstGeom prst="rect">
            <a:avLst/>
          </a:prstGeom>
        </p:spPr>
        <p:txBody>
          <a:bodyPr anchor="b"/>
          <a:lstStyle>
            <a:lvl1pPr marL="0" indent="0" algn="r">
              <a:spcBef>
                <a:spcPts val="0"/>
              </a:spcBef>
              <a:spcAft>
                <a:spcPts val="0"/>
              </a:spcAft>
              <a:buFont typeface="Arial" panose="020B0604020202020204" pitchFamily="34" charset="0"/>
              <a:buNone/>
              <a:defRPr sz="4000" b="1">
                <a:solidFill>
                  <a:schemeClr val="tx1"/>
                </a:solidFill>
                <a:latin typeface="+mj-lt"/>
              </a:defRPr>
            </a:lvl1pPr>
            <a:lvl2pPr marL="0" indent="0" algn="r">
              <a:spcAft>
                <a:spcPts val="0"/>
              </a:spcAft>
              <a:buFont typeface="Arial" panose="020B0604020202020204" pitchFamily="34" charset="0"/>
              <a:buNone/>
              <a:defRPr sz="4000" b="1">
                <a:solidFill>
                  <a:schemeClr val="tx1"/>
                </a:solidFill>
                <a:latin typeface="+mj-lt"/>
              </a:defRPr>
            </a:lvl2pPr>
            <a:lvl3pPr marL="0" indent="0" algn="r">
              <a:spcAft>
                <a:spcPts val="0"/>
              </a:spcAft>
              <a:buNone/>
              <a:defRPr sz="4000" b="1">
                <a:solidFill>
                  <a:schemeClr val="tx1"/>
                </a:solidFill>
                <a:latin typeface="+mj-lt"/>
              </a:defRPr>
            </a:lvl3pPr>
            <a:lvl4pPr marL="0" indent="0" algn="r">
              <a:spcAft>
                <a:spcPts val="0"/>
              </a:spcAft>
              <a:buNone/>
              <a:defRPr sz="4000" b="1">
                <a:solidFill>
                  <a:schemeClr val="tx1"/>
                </a:solidFill>
                <a:latin typeface="+mj-lt"/>
              </a:defRPr>
            </a:lvl4pPr>
            <a:lvl5pPr marL="0" indent="0" algn="r">
              <a:spcAft>
                <a:spcPts val="0"/>
              </a:spcAft>
              <a:buNone/>
              <a:defRPr sz="4000" b="1">
                <a:solidFill>
                  <a:schemeClr val="tx1"/>
                </a:solidFill>
                <a:latin typeface="+mj-lt"/>
              </a:defRPr>
            </a:lvl5pPr>
            <a:lvl6pPr marL="0" indent="0" algn="r">
              <a:spcAft>
                <a:spcPts val="0"/>
              </a:spcAft>
              <a:buNone/>
              <a:defRPr sz="4000" b="1">
                <a:solidFill>
                  <a:schemeClr val="tx1"/>
                </a:solidFill>
                <a:latin typeface="+mj-lt"/>
              </a:defRPr>
            </a:lvl6pPr>
            <a:lvl7pPr marL="0" indent="0" algn="r">
              <a:spcAft>
                <a:spcPts val="0"/>
              </a:spcAft>
              <a:buNone/>
              <a:defRPr sz="4000" b="1">
                <a:solidFill>
                  <a:schemeClr val="tx1"/>
                </a:solidFill>
                <a:latin typeface="+mj-lt"/>
              </a:defRPr>
            </a:lvl7pPr>
            <a:lvl8pPr marL="0" indent="0" algn="r">
              <a:spcAft>
                <a:spcPts val="0"/>
              </a:spcAft>
              <a:buNone/>
              <a:defRPr sz="4000" b="1">
                <a:solidFill>
                  <a:schemeClr val="tx1"/>
                </a:solidFill>
                <a:latin typeface="+mj-lt"/>
              </a:defRPr>
            </a:lvl8pPr>
            <a:lvl9pPr marL="0" indent="0" algn="r">
              <a:spcAft>
                <a:spcPts val="0"/>
              </a:spcAft>
              <a:buNone/>
              <a:defRPr sz="4000" b="1">
                <a:solidFill>
                  <a:schemeClr val="tx1"/>
                </a:solidFill>
                <a:latin typeface="+mj-lt"/>
              </a:defRPr>
            </a:lvl9pPr>
          </a:lstStyle>
          <a:p>
            <a:pPr lvl="0"/>
            <a:r>
              <a:rPr lang="de-DE"/>
              <a:t>1</a:t>
            </a:r>
          </a:p>
        </p:txBody>
      </p:sp>
      <p:sp>
        <p:nvSpPr>
          <p:cNvPr id="25" name="Textplatzhalter 4">
            <a:extLst>
              <a:ext uri="{FF2B5EF4-FFF2-40B4-BE49-F238E27FC236}">
                <a16:creationId xmlns:a16="http://schemas.microsoft.com/office/drawing/2014/main" id="{AC044CAB-47D9-4676-8EB3-41844A65DA52}"/>
              </a:ext>
            </a:extLst>
          </p:cNvPr>
          <p:cNvSpPr>
            <a:spLocks noGrp="1"/>
          </p:cNvSpPr>
          <p:nvPr>
            <p:ph type="body" sz="quarter" idx="21" hasCustomPrompt="1"/>
          </p:nvPr>
        </p:nvSpPr>
        <p:spPr bwMode="gray">
          <a:xfrm>
            <a:off x="552449" y="2982600"/>
            <a:ext cx="3888000" cy="14400"/>
          </a:xfrm>
          <a:prstGeom prst="rect">
            <a:avLst/>
          </a:prstGeom>
          <a:solidFill>
            <a:schemeClr val="accent5"/>
          </a:solidFill>
        </p:spPr>
        <p:txBody>
          <a:bodyPr/>
          <a:lstStyle>
            <a:lvl1pPr marL="0" indent="0" algn="ctr">
              <a:lnSpc>
                <a:spcPct val="100000"/>
              </a:lnSpc>
              <a:spcBef>
                <a:spcPts val="0"/>
              </a:spcBef>
              <a:spcAft>
                <a:spcPts val="0"/>
              </a:spcAft>
              <a:buFont typeface="Arial" panose="020B0604020202020204" pitchFamily="34" charset="0"/>
              <a:buNone/>
              <a:defRPr sz="600">
                <a:solidFill>
                  <a:schemeClr val="accent1">
                    <a:alpha val="0"/>
                  </a:schemeClr>
                </a:solidFill>
              </a:defRPr>
            </a:lvl1pPr>
            <a:lvl2pPr marL="0" indent="0" algn="ctr">
              <a:spcBef>
                <a:spcPts val="0"/>
              </a:spcBef>
              <a:spcAft>
                <a:spcPts val="0"/>
              </a:spcAft>
              <a:buFont typeface="Arial" panose="020B0604020202020204" pitchFamily="34" charset="0"/>
              <a:buNone/>
              <a:defRPr sz="600">
                <a:solidFill>
                  <a:schemeClr val="tx1">
                    <a:alpha val="0"/>
                  </a:schemeClr>
                </a:solidFill>
              </a:defRPr>
            </a:lvl2pPr>
            <a:lvl3pPr marL="0" indent="0" algn="ctr">
              <a:spcBef>
                <a:spcPts val="0"/>
              </a:spcBef>
              <a:spcAft>
                <a:spcPts val="0"/>
              </a:spcAft>
              <a:buNone/>
              <a:defRPr sz="600">
                <a:solidFill>
                  <a:schemeClr val="tx1">
                    <a:alpha val="0"/>
                  </a:schemeClr>
                </a:solidFill>
              </a:defRPr>
            </a:lvl3pPr>
            <a:lvl4pPr marL="0" indent="0" algn="ctr">
              <a:spcBef>
                <a:spcPts val="0"/>
              </a:spcBef>
              <a:spcAft>
                <a:spcPts val="0"/>
              </a:spcAft>
              <a:buNone/>
              <a:defRPr sz="600">
                <a:solidFill>
                  <a:schemeClr val="tx1">
                    <a:alpha val="0"/>
                  </a:schemeClr>
                </a:solidFill>
              </a:defRPr>
            </a:lvl4pPr>
            <a:lvl5pPr marL="0" indent="0" algn="ctr">
              <a:spcBef>
                <a:spcPts val="0"/>
              </a:spcBef>
              <a:spcAft>
                <a:spcPts val="0"/>
              </a:spcAft>
              <a:buNone/>
              <a:defRPr sz="600">
                <a:solidFill>
                  <a:schemeClr val="tx1">
                    <a:alpha val="0"/>
                  </a:schemeClr>
                </a:solidFill>
              </a:defRPr>
            </a:lvl5pPr>
            <a:lvl6pPr marL="0" indent="0" algn="ctr">
              <a:spcBef>
                <a:spcPts val="0"/>
              </a:spcBef>
              <a:spcAft>
                <a:spcPts val="0"/>
              </a:spcAft>
              <a:buNone/>
              <a:defRPr sz="600">
                <a:solidFill>
                  <a:schemeClr val="tx1">
                    <a:alpha val="0"/>
                  </a:schemeClr>
                </a:solidFill>
              </a:defRPr>
            </a:lvl6pPr>
            <a:lvl7pPr marL="0" indent="0" algn="ctr">
              <a:spcBef>
                <a:spcPts val="0"/>
              </a:spcBef>
              <a:spcAft>
                <a:spcPts val="0"/>
              </a:spcAft>
              <a:buNone/>
              <a:defRPr sz="600">
                <a:solidFill>
                  <a:schemeClr val="tx1">
                    <a:alpha val="0"/>
                  </a:schemeClr>
                </a:solidFill>
              </a:defRPr>
            </a:lvl7pPr>
            <a:lvl8pPr marL="0" indent="0" algn="ctr">
              <a:spcBef>
                <a:spcPts val="0"/>
              </a:spcBef>
              <a:spcAft>
                <a:spcPts val="0"/>
              </a:spcAft>
              <a:buNone/>
              <a:defRPr sz="600">
                <a:solidFill>
                  <a:schemeClr val="tx1">
                    <a:alpha val="0"/>
                  </a:schemeClr>
                </a:solidFill>
              </a:defRPr>
            </a:lvl8pPr>
            <a:lvl9pPr marL="0" indent="0" algn="ctr">
              <a:spcBef>
                <a:spcPts val="0"/>
              </a:spcBef>
              <a:spcAft>
                <a:spcPts val="0"/>
              </a:spcAft>
              <a:buNone/>
              <a:defRPr sz="600">
                <a:solidFill>
                  <a:schemeClr val="tx1">
                    <a:alpha val="0"/>
                  </a:schemeClr>
                </a:solidFill>
              </a:defRPr>
            </a:lvl9pPr>
          </a:lstStyle>
          <a:p>
            <a:pPr lvl="0"/>
            <a:r>
              <a:rPr lang="en-US" noProof="0"/>
              <a:t> </a:t>
            </a:r>
          </a:p>
        </p:txBody>
      </p:sp>
      <p:sp>
        <p:nvSpPr>
          <p:cNvPr id="49" name="Textplatzhalter 4">
            <a:extLst>
              <a:ext uri="{FF2B5EF4-FFF2-40B4-BE49-F238E27FC236}">
                <a16:creationId xmlns:a16="http://schemas.microsoft.com/office/drawing/2014/main" id="{28C372A7-3AFE-48F4-A151-7C6801D99E83}"/>
              </a:ext>
            </a:extLst>
          </p:cNvPr>
          <p:cNvSpPr>
            <a:spLocks noGrp="1"/>
          </p:cNvSpPr>
          <p:nvPr>
            <p:ph type="body" sz="quarter" idx="34" hasCustomPrompt="1"/>
          </p:nvPr>
        </p:nvSpPr>
        <p:spPr bwMode="gray">
          <a:xfrm>
            <a:off x="984937" y="3448050"/>
            <a:ext cx="3455538" cy="432000"/>
          </a:xfrm>
          <a:prstGeom prst="rect">
            <a:avLst/>
          </a:prstGeom>
        </p:spPr>
        <p:txBody>
          <a:bodyPr anchor="b"/>
          <a:lstStyle>
            <a:lvl1pPr marL="0" indent="0">
              <a:spcBef>
                <a:spcPts val="0"/>
              </a:spcBef>
              <a:spcAft>
                <a:spcPts val="0"/>
              </a:spcAft>
              <a:buFont typeface="Arial" panose="020B0604020202020204" pitchFamily="34" charset="0"/>
              <a:buNone/>
              <a:defRPr sz="1600" cap="none" baseline="0">
                <a:solidFill>
                  <a:schemeClr val="bg2"/>
                </a:solidFill>
                <a:latin typeface="+mn-lt"/>
              </a:defRPr>
            </a:lvl1pPr>
            <a:lvl2pPr marL="0" indent="0">
              <a:spcAft>
                <a:spcPts val="0"/>
              </a:spcAft>
              <a:buFont typeface="Arial" panose="020B0604020202020204" pitchFamily="34" charset="0"/>
              <a:buNone/>
              <a:defRPr sz="1600"/>
            </a:lvl2pPr>
            <a:lvl3pPr marL="0" indent="0">
              <a:spcAft>
                <a:spcPts val="0"/>
              </a:spcAft>
              <a:buNone/>
              <a:defRPr sz="1600"/>
            </a:lvl3pPr>
            <a:lvl4pPr marL="0" indent="0">
              <a:spcAft>
                <a:spcPts val="0"/>
              </a:spcAft>
              <a:buNone/>
              <a:defRPr sz="1600"/>
            </a:lvl4pPr>
            <a:lvl5pPr marL="0" indent="0">
              <a:spcAft>
                <a:spcPts val="0"/>
              </a:spcAft>
              <a:buNone/>
              <a:defRPr sz="1600"/>
            </a:lvl5pPr>
            <a:lvl6pPr marL="0" indent="0">
              <a:spcAft>
                <a:spcPts val="0"/>
              </a:spcAft>
              <a:buNone/>
              <a:defRPr sz="1600"/>
            </a:lvl6pPr>
            <a:lvl7pPr marL="0" indent="0">
              <a:spcAft>
                <a:spcPts val="0"/>
              </a:spcAft>
              <a:buNone/>
              <a:defRPr sz="1600"/>
            </a:lvl7pPr>
            <a:lvl8pPr marL="0" indent="0">
              <a:spcAft>
                <a:spcPts val="0"/>
              </a:spcAft>
              <a:buNone/>
              <a:defRPr sz="1600"/>
            </a:lvl8pPr>
            <a:lvl9pPr marL="0" indent="0">
              <a:spcAft>
                <a:spcPts val="0"/>
              </a:spcAft>
              <a:buNone/>
              <a:defRPr sz="1600"/>
            </a:lvl9pPr>
          </a:lstStyle>
          <a:p>
            <a:pPr lvl="0"/>
            <a:r>
              <a:rPr lang="de-DE"/>
              <a:t>CHAPTER NAME</a:t>
            </a:r>
          </a:p>
        </p:txBody>
      </p:sp>
      <p:sp>
        <p:nvSpPr>
          <p:cNvPr id="50" name="Textplatzhalter 4">
            <a:extLst>
              <a:ext uri="{FF2B5EF4-FFF2-40B4-BE49-F238E27FC236}">
                <a16:creationId xmlns:a16="http://schemas.microsoft.com/office/drawing/2014/main" id="{C6540DB2-8FD3-469A-BAF8-B3A486D530EB}"/>
              </a:ext>
            </a:extLst>
          </p:cNvPr>
          <p:cNvSpPr>
            <a:spLocks noGrp="1"/>
          </p:cNvSpPr>
          <p:nvPr>
            <p:ph type="body" sz="quarter" idx="35" hasCustomPrompt="1"/>
          </p:nvPr>
        </p:nvSpPr>
        <p:spPr bwMode="gray">
          <a:xfrm>
            <a:off x="552001" y="3414600"/>
            <a:ext cx="361398" cy="576000"/>
          </a:xfrm>
          <a:prstGeom prst="rect">
            <a:avLst/>
          </a:prstGeom>
        </p:spPr>
        <p:txBody>
          <a:bodyPr anchor="b"/>
          <a:lstStyle>
            <a:lvl1pPr marL="0" indent="0" algn="r">
              <a:spcBef>
                <a:spcPts val="0"/>
              </a:spcBef>
              <a:spcAft>
                <a:spcPts val="0"/>
              </a:spcAft>
              <a:buFont typeface="Arial" panose="020B0604020202020204" pitchFamily="34" charset="0"/>
              <a:buNone/>
              <a:defRPr sz="4000" b="1">
                <a:solidFill>
                  <a:schemeClr val="tx1"/>
                </a:solidFill>
                <a:latin typeface="+mj-lt"/>
              </a:defRPr>
            </a:lvl1pPr>
            <a:lvl2pPr marL="0" indent="0" algn="r">
              <a:spcAft>
                <a:spcPts val="0"/>
              </a:spcAft>
              <a:buFont typeface="Arial" panose="020B0604020202020204" pitchFamily="34" charset="0"/>
              <a:buNone/>
              <a:defRPr sz="4000" b="1">
                <a:solidFill>
                  <a:schemeClr val="tx1"/>
                </a:solidFill>
                <a:latin typeface="+mj-lt"/>
              </a:defRPr>
            </a:lvl2pPr>
            <a:lvl3pPr marL="0" indent="0" algn="r">
              <a:spcAft>
                <a:spcPts val="0"/>
              </a:spcAft>
              <a:buNone/>
              <a:defRPr sz="4000" b="1">
                <a:solidFill>
                  <a:schemeClr val="tx1"/>
                </a:solidFill>
                <a:latin typeface="+mj-lt"/>
              </a:defRPr>
            </a:lvl3pPr>
            <a:lvl4pPr marL="0" indent="0" algn="r">
              <a:spcAft>
                <a:spcPts val="0"/>
              </a:spcAft>
              <a:buNone/>
              <a:defRPr sz="4000" b="1">
                <a:solidFill>
                  <a:schemeClr val="tx1"/>
                </a:solidFill>
                <a:latin typeface="+mj-lt"/>
              </a:defRPr>
            </a:lvl4pPr>
            <a:lvl5pPr marL="0" indent="0" algn="r">
              <a:spcAft>
                <a:spcPts val="0"/>
              </a:spcAft>
              <a:buNone/>
              <a:defRPr sz="4000" b="1">
                <a:solidFill>
                  <a:schemeClr val="tx1"/>
                </a:solidFill>
                <a:latin typeface="+mj-lt"/>
              </a:defRPr>
            </a:lvl5pPr>
            <a:lvl6pPr marL="0" indent="0" algn="r">
              <a:spcAft>
                <a:spcPts val="0"/>
              </a:spcAft>
              <a:buNone/>
              <a:defRPr sz="4000" b="1">
                <a:solidFill>
                  <a:schemeClr val="tx1"/>
                </a:solidFill>
                <a:latin typeface="+mj-lt"/>
              </a:defRPr>
            </a:lvl6pPr>
            <a:lvl7pPr marL="0" indent="0" algn="r">
              <a:spcAft>
                <a:spcPts val="0"/>
              </a:spcAft>
              <a:buNone/>
              <a:defRPr sz="4000" b="1">
                <a:solidFill>
                  <a:schemeClr val="tx1"/>
                </a:solidFill>
                <a:latin typeface="+mj-lt"/>
              </a:defRPr>
            </a:lvl7pPr>
            <a:lvl8pPr marL="0" indent="0" algn="r">
              <a:spcAft>
                <a:spcPts val="0"/>
              </a:spcAft>
              <a:buNone/>
              <a:defRPr sz="4000" b="1">
                <a:solidFill>
                  <a:schemeClr val="tx1"/>
                </a:solidFill>
                <a:latin typeface="+mj-lt"/>
              </a:defRPr>
            </a:lvl8pPr>
            <a:lvl9pPr marL="0" indent="0" algn="r">
              <a:spcAft>
                <a:spcPts val="0"/>
              </a:spcAft>
              <a:buNone/>
              <a:defRPr sz="4000" b="1">
                <a:solidFill>
                  <a:schemeClr val="tx1"/>
                </a:solidFill>
                <a:latin typeface="+mj-lt"/>
              </a:defRPr>
            </a:lvl9pPr>
          </a:lstStyle>
          <a:p>
            <a:pPr lvl="0"/>
            <a:r>
              <a:rPr lang="de-DE"/>
              <a:t>2</a:t>
            </a:r>
          </a:p>
        </p:txBody>
      </p:sp>
      <p:sp>
        <p:nvSpPr>
          <p:cNvPr id="51" name="Textplatzhalter 4">
            <a:extLst>
              <a:ext uri="{FF2B5EF4-FFF2-40B4-BE49-F238E27FC236}">
                <a16:creationId xmlns:a16="http://schemas.microsoft.com/office/drawing/2014/main" id="{309EAF06-AF72-4D69-88AB-FD8C1D4DD3E2}"/>
              </a:ext>
            </a:extLst>
          </p:cNvPr>
          <p:cNvSpPr>
            <a:spLocks noGrp="1"/>
          </p:cNvSpPr>
          <p:nvPr>
            <p:ph type="body" sz="quarter" idx="36" hasCustomPrompt="1"/>
          </p:nvPr>
        </p:nvSpPr>
        <p:spPr bwMode="gray">
          <a:xfrm>
            <a:off x="552000" y="3990600"/>
            <a:ext cx="3888000" cy="14400"/>
          </a:xfrm>
          <a:prstGeom prst="rect">
            <a:avLst/>
          </a:prstGeom>
          <a:solidFill>
            <a:schemeClr val="accent5"/>
          </a:solidFill>
        </p:spPr>
        <p:txBody>
          <a:bodyPr/>
          <a:lstStyle>
            <a:lvl1pPr marL="0" indent="0" algn="ctr">
              <a:lnSpc>
                <a:spcPct val="100000"/>
              </a:lnSpc>
              <a:spcBef>
                <a:spcPts val="0"/>
              </a:spcBef>
              <a:spcAft>
                <a:spcPts val="0"/>
              </a:spcAft>
              <a:buFont typeface="Arial" panose="020B0604020202020204" pitchFamily="34" charset="0"/>
              <a:buNone/>
              <a:defRPr sz="600">
                <a:solidFill>
                  <a:schemeClr val="accent1">
                    <a:alpha val="0"/>
                  </a:schemeClr>
                </a:solidFill>
              </a:defRPr>
            </a:lvl1pPr>
            <a:lvl2pPr marL="0" indent="0" algn="ctr">
              <a:spcBef>
                <a:spcPts val="0"/>
              </a:spcBef>
              <a:spcAft>
                <a:spcPts val="0"/>
              </a:spcAft>
              <a:buFont typeface="Arial" panose="020B0604020202020204" pitchFamily="34" charset="0"/>
              <a:buNone/>
              <a:defRPr sz="600">
                <a:solidFill>
                  <a:schemeClr val="tx1">
                    <a:alpha val="0"/>
                  </a:schemeClr>
                </a:solidFill>
              </a:defRPr>
            </a:lvl2pPr>
            <a:lvl3pPr marL="0" indent="0" algn="ctr">
              <a:spcBef>
                <a:spcPts val="0"/>
              </a:spcBef>
              <a:spcAft>
                <a:spcPts val="0"/>
              </a:spcAft>
              <a:buNone/>
              <a:defRPr sz="600">
                <a:solidFill>
                  <a:schemeClr val="tx1">
                    <a:alpha val="0"/>
                  </a:schemeClr>
                </a:solidFill>
              </a:defRPr>
            </a:lvl3pPr>
            <a:lvl4pPr marL="0" indent="0" algn="ctr">
              <a:spcBef>
                <a:spcPts val="0"/>
              </a:spcBef>
              <a:spcAft>
                <a:spcPts val="0"/>
              </a:spcAft>
              <a:buNone/>
              <a:defRPr sz="600">
                <a:solidFill>
                  <a:schemeClr val="tx1">
                    <a:alpha val="0"/>
                  </a:schemeClr>
                </a:solidFill>
              </a:defRPr>
            </a:lvl4pPr>
            <a:lvl5pPr marL="0" indent="0" algn="ctr">
              <a:spcBef>
                <a:spcPts val="0"/>
              </a:spcBef>
              <a:spcAft>
                <a:spcPts val="0"/>
              </a:spcAft>
              <a:buNone/>
              <a:defRPr sz="600">
                <a:solidFill>
                  <a:schemeClr val="tx1">
                    <a:alpha val="0"/>
                  </a:schemeClr>
                </a:solidFill>
              </a:defRPr>
            </a:lvl5pPr>
            <a:lvl6pPr marL="0" indent="0" algn="ctr">
              <a:spcBef>
                <a:spcPts val="0"/>
              </a:spcBef>
              <a:spcAft>
                <a:spcPts val="0"/>
              </a:spcAft>
              <a:buNone/>
              <a:defRPr sz="600">
                <a:solidFill>
                  <a:schemeClr val="tx1">
                    <a:alpha val="0"/>
                  </a:schemeClr>
                </a:solidFill>
              </a:defRPr>
            </a:lvl6pPr>
            <a:lvl7pPr marL="0" indent="0" algn="ctr">
              <a:spcBef>
                <a:spcPts val="0"/>
              </a:spcBef>
              <a:spcAft>
                <a:spcPts val="0"/>
              </a:spcAft>
              <a:buNone/>
              <a:defRPr sz="600">
                <a:solidFill>
                  <a:schemeClr val="tx1">
                    <a:alpha val="0"/>
                  </a:schemeClr>
                </a:solidFill>
              </a:defRPr>
            </a:lvl7pPr>
            <a:lvl8pPr marL="0" indent="0" algn="ctr">
              <a:spcBef>
                <a:spcPts val="0"/>
              </a:spcBef>
              <a:spcAft>
                <a:spcPts val="0"/>
              </a:spcAft>
              <a:buNone/>
              <a:defRPr sz="600">
                <a:solidFill>
                  <a:schemeClr val="tx1">
                    <a:alpha val="0"/>
                  </a:schemeClr>
                </a:solidFill>
              </a:defRPr>
            </a:lvl8pPr>
            <a:lvl9pPr marL="0" indent="0" algn="ctr">
              <a:spcBef>
                <a:spcPts val="0"/>
              </a:spcBef>
              <a:spcAft>
                <a:spcPts val="0"/>
              </a:spcAft>
              <a:buNone/>
              <a:defRPr sz="600">
                <a:solidFill>
                  <a:schemeClr val="tx1">
                    <a:alpha val="0"/>
                  </a:schemeClr>
                </a:solidFill>
              </a:defRPr>
            </a:lvl9pPr>
          </a:lstStyle>
          <a:p>
            <a:pPr lvl="0"/>
            <a:r>
              <a:rPr lang="en-US" noProof="0"/>
              <a:t> </a:t>
            </a:r>
          </a:p>
        </p:txBody>
      </p:sp>
      <p:sp>
        <p:nvSpPr>
          <p:cNvPr id="52" name="Textplatzhalter 4">
            <a:extLst>
              <a:ext uri="{FF2B5EF4-FFF2-40B4-BE49-F238E27FC236}">
                <a16:creationId xmlns:a16="http://schemas.microsoft.com/office/drawing/2014/main" id="{98F6398F-20EB-462E-963E-D91E0120BFB0}"/>
              </a:ext>
            </a:extLst>
          </p:cNvPr>
          <p:cNvSpPr>
            <a:spLocks noGrp="1"/>
          </p:cNvSpPr>
          <p:nvPr>
            <p:ph type="body" sz="quarter" idx="37" hasCustomPrompt="1"/>
          </p:nvPr>
        </p:nvSpPr>
        <p:spPr bwMode="gray">
          <a:xfrm>
            <a:off x="984937" y="4456050"/>
            <a:ext cx="3455538" cy="432000"/>
          </a:xfrm>
          <a:prstGeom prst="rect">
            <a:avLst/>
          </a:prstGeom>
        </p:spPr>
        <p:txBody>
          <a:bodyPr anchor="b"/>
          <a:lstStyle>
            <a:lvl1pPr marL="0" indent="0">
              <a:spcBef>
                <a:spcPts val="0"/>
              </a:spcBef>
              <a:spcAft>
                <a:spcPts val="0"/>
              </a:spcAft>
              <a:buFont typeface="Arial" panose="020B0604020202020204" pitchFamily="34" charset="0"/>
              <a:buNone/>
              <a:defRPr sz="1600" cap="none" baseline="0">
                <a:solidFill>
                  <a:schemeClr val="bg2"/>
                </a:solidFill>
                <a:latin typeface="+mn-lt"/>
              </a:defRPr>
            </a:lvl1pPr>
            <a:lvl2pPr marL="0" indent="0">
              <a:spcAft>
                <a:spcPts val="0"/>
              </a:spcAft>
              <a:buFont typeface="Arial" panose="020B0604020202020204" pitchFamily="34" charset="0"/>
              <a:buNone/>
              <a:defRPr sz="1600"/>
            </a:lvl2pPr>
            <a:lvl3pPr marL="0" indent="0">
              <a:spcAft>
                <a:spcPts val="0"/>
              </a:spcAft>
              <a:buNone/>
              <a:defRPr sz="1600"/>
            </a:lvl3pPr>
            <a:lvl4pPr marL="0" indent="0">
              <a:spcAft>
                <a:spcPts val="0"/>
              </a:spcAft>
              <a:buNone/>
              <a:defRPr sz="1600"/>
            </a:lvl4pPr>
            <a:lvl5pPr marL="0" indent="0">
              <a:spcAft>
                <a:spcPts val="0"/>
              </a:spcAft>
              <a:buNone/>
              <a:defRPr sz="1600"/>
            </a:lvl5pPr>
            <a:lvl6pPr marL="0" indent="0">
              <a:spcAft>
                <a:spcPts val="0"/>
              </a:spcAft>
              <a:buNone/>
              <a:defRPr sz="1600"/>
            </a:lvl6pPr>
            <a:lvl7pPr marL="0" indent="0">
              <a:spcAft>
                <a:spcPts val="0"/>
              </a:spcAft>
              <a:buNone/>
              <a:defRPr sz="1600"/>
            </a:lvl7pPr>
            <a:lvl8pPr marL="0" indent="0">
              <a:spcAft>
                <a:spcPts val="0"/>
              </a:spcAft>
              <a:buNone/>
              <a:defRPr sz="1600"/>
            </a:lvl8pPr>
            <a:lvl9pPr marL="0" indent="0">
              <a:spcAft>
                <a:spcPts val="0"/>
              </a:spcAft>
              <a:buNone/>
              <a:defRPr sz="1600"/>
            </a:lvl9pPr>
          </a:lstStyle>
          <a:p>
            <a:pPr lvl="0"/>
            <a:r>
              <a:rPr lang="de-DE"/>
              <a:t>CHAPTER NAME</a:t>
            </a:r>
            <a:endParaRPr lang="en-US"/>
          </a:p>
        </p:txBody>
      </p:sp>
      <p:sp>
        <p:nvSpPr>
          <p:cNvPr id="53" name="Textplatzhalter 4">
            <a:extLst>
              <a:ext uri="{FF2B5EF4-FFF2-40B4-BE49-F238E27FC236}">
                <a16:creationId xmlns:a16="http://schemas.microsoft.com/office/drawing/2014/main" id="{BCCE11A9-B207-406F-BB02-C14D64FFD8FF}"/>
              </a:ext>
            </a:extLst>
          </p:cNvPr>
          <p:cNvSpPr>
            <a:spLocks noGrp="1"/>
          </p:cNvSpPr>
          <p:nvPr>
            <p:ph type="body" sz="quarter" idx="38" hasCustomPrompt="1"/>
          </p:nvPr>
        </p:nvSpPr>
        <p:spPr bwMode="gray">
          <a:xfrm>
            <a:off x="552001" y="4422600"/>
            <a:ext cx="361398" cy="576000"/>
          </a:xfrm>
          <a:prstGeom prst="rect">
            <a:avLst/>
          </a:prstGeom>
        </p:spPr>
        <p:txBody>
          <a:bodyPr anchor="b"/>
          <a:lstStyle>
            <a:lvl1pPr marL="0" indent="0" algn="r">
              <a:spcBef>
                <a:spcPts val="0"/>
              </a:spcBef>
              <a:spcAft>
                <a:spcPts val="0"/>
              </a:spcAft>
              <a:buFont typeface="Arial" panose="020B0604020202020204" pitchFamily="34" charset="0"/>
              <a:buNone/>
              <a:defRPr sz="4000" b="1">
                <a:solidFill>
                  <a:schemeClr val="tx1"/>
                </a:solidFill>
                <a:latin typeface="+mj-lt"/>
              </a:defRPr>
            </a:lvl1pPr>
            <a:lvl2pPr marL="0" indent="0" algn="r">
              <a:spcAft>
                <a:spcPts val="0"/>
              </a:spcAft>
              <a:buFont typeface="Arial" panose="020B0604020202020204" pitchFamily="34" charset="0"/>
              <a:buNone/>
              <a:defRPr sz="4000" b="1">
                <a:solidFill>
                  <a:schemeClr val="tx1"/>
                </a:solidFill>
                <a:latin typeface="+mj-lt"/>
              </a:defRPr>
            </a:lvl2pPr>
            <a:lvl3pPr marL="0" indent="0" algn="r">
              <a:spcAft>
                <a:spcPts val="0"/>
              </a:spcAft>
              <a:buNone/>
              <a:defRPr sz="4000" b="1">
                <a:solidFill>
                  <a:schemeClr val="tx1"/>
                </a:solidFill>
                <a:latin typeface="+mj-lt"/>
              </a:defRPr>
            </a:lvl3pPr>
            <a:lvl4pPr marL="0" indent="0" algn="r">
              <a:spcAft>
                <a:spcPts val="0"/>
              </a:spcAft>
              <a:buNone/>
              <a:defRPr sz="4000" b="1">
                <a:solidFill>
                  <a:schemeClr val="tx1"/>
                </a:solidFill>
                <a:latin typeface="+mj-lt"/>
              </a:defRPr>
            </a:lvl4pPr>
            <a:lvl5pPr marL="0" indent="0" algn="r">
              <a:spcAft>
                <a:spcPts val="0"/>
              </a:spcAft>
              <a:buNone/>
              <a:defRPr sz="4000" b="1">
                <a:solidFill>
                  <a:schemeClr val="tx1"/>
                </a:solidFill>
                <a:latin typeface="+mj-lt"/>
              </a:defRPr>
            </a:lvl5pPr>
            <a:lvl6pPr marL="0" indent="0" algn="r">
              <a:spcAft>
                <a:spcPts val="0"/>
              </a:spcAft>
              <a:buNone/>
              <a:defRPr sz="4000" b="1">
                <a:solidFill>
                  <a:schemeClr val="tx1"/>
                </a:solidFill>
                <a:latin typeface="+mj-lt"/>
              </a:defRPr>
            </a:lvl6pPr>
            <a:lvl7pPr marL="0" indent="0" algn="r">
              <a:spcAft>
                <a:spcPts val="0"/>
              </a:spcAft>
              <a:buNone/>
              <a:defRPr sz="4000" b="1">
                <a:solidFill>
                  <a:schemeClr val="tx1"/>
                </a:solidFill>
                <a:latin typeface="+mj-lt"/>
              </a:defRPr>
            </a:lvl7pPr>
            <a:lvl8pPr marL="0" indent="0" algn="r">
              <a:spcAft>
                <a:spcPts val="0"/>
              </a:spcAft>
              <a:buNone/>
              <a:defRPr sz="4000" b="1">
                <a:solidFill>
                  <a:schemeClr val="tx1"/>
                </a:solidFill>
                <a:latin typeface="+mj-lt"/>
              </a:defRPr>
            </a:lvl8pPr>
            <a:lvl9pPr marL="0" indent="0" algn="r">
              <a:spcAft>
                <a:spcPts val="0"/>
              </a:spcAft>
              <a:buNone/>
              <a:defRPr sz="4000" b="1">
                <a:solidFill>
                  <a:schemeClr val="tx1"/>
                </a:solidFill>
                <a:latin typeface="+mj-lt"/>
              </a:defRPr>
            </a:lvl9pPr>
          </a:lstStyle>
          <a:p>
            <a:pPr lvl="0"/>
            <a:r>
              <a:rPr lang="de-DE"/>
              <a:t>3</a:t>
            </a:r>
          </a:p>
        </p:txBody>
      </p:sp>
      <p:sp>
        <p:nvSpPr>
          <p:cNvPr id="54" name="Textplatzhalter 4">
            <a:extLst>
              <a:ext uri="{FF2B5EF4-FFF2-40B4-BE49-F238E27FC236}">
                <a16:creationId xmlns:a16="http://schemas.microsoft.com/office/drawing/2014/main" id="{824F28E5-7DA4-4A0E-826E-9B7912317AF8}"/>
              </a:ext>
            </a:extLst>
          </p:cNvPr>
          <p:cNvSpPr>
            <a:spLocks noGrp="1"/>
          </p:cNvSpPr>
          <p:nvPr>
            <p:ph type="body" sz="quarter" idx="39" hasCustomPrompt="1"/>
          </p:nvPr>
        </p:nvSpPr>
        <p:spPr bwMode="gray">
          <a:xfrm>
            <a:off x="552000" y="4998600"/>
            <a:ext cx="3888000" cy="14400"/>
          </a:xfrm>
          <a:prstGeom prst="rect">
            <a:avLst/>
          </a:prstGeom>
          <a:solidFill>
            <a:schemeClr val="accent5"/>
          </a:solidFill>
        </p:spPr>
        <p:txBody>
          <a:bodyPr/>
          <a:lstStyle>
            <a:lvl1pPr marL="0" indent="0" algn="ctr">
              <a:lnSpc>
                <a:spcPct val="100000"/>
              </a:lnSpc>
              <a:spcBef>
                <a:spcPts val="0"/>
              </a:spcBef>
              <a:spcAft>
                <a:spcPts val="0"/>
              </a:spcAft>
              <a:buFont typeface="Arial" panose="020B0604020202020204" pitchFamily="34" charset="0"/>
              <a:buNone/>
              <a:defRPr sz="600">
                <a:solidFill>
                  <a:schemeClr val="accent1">
                    <a:alpha val="0"/>
                  </a:schemeClr>
                </a:solidFill>
              </a:defRPr>
            </a:lvl1pPr>
            <a:lvl2pPr marL="0" indent="0" algn="ctr">
              <a:spcBef>
                <a:spcPts val="0"/>
              </a:spcBef>
              <a:spcAft>
                <a:spcPts val="0"/>
              </a:spcAft>
              <a:buFont typeface="Arial" panose="020B0604020202020204" pitchFamily="34" charset="0"/>
              <a:buNone/>
              <a:defRPr sz="600">
                <a:solidFill>
                  <a:schemeClr val="tx1">
                    <a:alpha val="0"/>
                  </a:schemeClr>
                </a:solidFill>
              </a:defRPr>
            </a:lvl2pPr>
            <a:lvl3pPr marL="0" indent="0" algn="ctr">
              <a:spcBef>
                <a:spcPts val="0"/>
              </a:spcBef>
              <a:spcAft>
                <a:spcPts val="0"/>
              </a:spcAft>
              <a:buNone/>
              <a:defRPr sz="600">
                <a:solidFill>
                  <a:schemeClr val="tx1">
                    <a:alpha val="0"/>
                  </a:schemeClr>
                </a:solidFill>
              </a:defRPr>
            </a:lvl3pPr>
            <a:lvl4pPr marL="0" indent="0" algn="ctr">
              <a:spcBef>
                <a:spcPts val="0"/>
              </a:spcBef>
              <a:spcAft>
                <a:spcPts val="0"/>
              </a:spcAft>
              <a:buNone/>
              <a:defRPr sz="600">
                <a:solidFill>
                  <a:schemeClr val="tx1">
                    <a:alpha val="0"/>
                  </a:schemeClr>
                </a:solidFill>
              </a:defRPr>
            </a:lvl4pPr>
            <a:lvl5pPr marL="0" indent="0" algn="ctr">
              <a:spcBef>
                <a:spcPts val="0"/>
              </a:spcBef>
              <a:spcAft>
                <a:spcPts val="0"/>
              </a:spcAft>
              <a:buNone/>
              <a:defRPr sz="600">
                <a:solidFill>
                  <a:schemeClr val="tx1">
                    <a:alpha val="0"/>
                  </a:schemeClr>
                </a:solidFill>
              </a:defRPr>
            </a:lvl5pPr>
            <a:lvl6pPr marL="0" indent="0" algn="ctr">
              <a:spcBef>
                <a:spcPts val="0"/>
              </a:spcBef>
              <a:spcAft>
                <a:spcPts val="0"/>
              </a:spcAft>
              <a:buNone/>
              <a:defRPr sz="600">
                <a:solidFill>
                  <a:schemeClr val="tx1">
                    <a:alpha val="0"/>
                  </a:schemeClr>
                </a:solidFill>
              </a:defRPr>
            </a:lvl6pPr>
            <a:lvl7pPr marL="0" indent="0" algn="ctr">
              <a:spcBef>
                <a:spcPts val="0"/>
              </a:spcBef>
              <a:spcAft>
                <a:spcPts val="0"/>
              </a:spcAft>
              <a:buNone/>
              <a:defRPr sz="600">
                <a:solidFill>
                  <a:schemeClr val="tx1">
                    <a:alpha val="0"/>
                  </a:schemeClr>
                </a:solidFill>
              </a:defRPr>
            </a:lvl7pPr>
            <a:lvl8pPr marL="0" indent="0" algn="ctr">
              <a:spcBef>
                <a:spcPts val="0"/>
              </a:spcBef>
              <a:spcAft>
                <a:spcPts val="0"/>
              </a:spcAft>
              <a:buNone/>
              <a:defRPr sz="600">
                <a:solidFill>
                  <a:schemeClr val="tx1">
                    <a:alpha val="0"/>
                  </a:schemeClr>
                </a:solidFill>
              </a:defRPr>
            </a:lvl8pPr>
            <a:lvl9pPr marL="0" indent="0" algn="ctr">
              <a:spcBef>
                <a:spcPts val="0"/>
              </a:spcBef>
              <a:spcAft>
                <a:spcPts val="0"/>
              </a:spcAft>
              <a:buNone/>
              <a:defRPr sz="600">
                <a:solidFill>
                  <a:schemeClr val="tx1">
                    <a:alpha val="0"/>
                  </a:schemeClr>
                </a:solidFill>
              </a:defRPr>
            </a:lvl9pPr>
          </a:lstStyle>
          <a:p>
            <a:pPr lvl="0"/>
            <a:r>
              <a:rPr lang="en-US" noProof="0"/>
              <a:t> </a:t>
            </a:r>
          </a:p>
        </p:txBody>
      </p:sp>
      <p:sp>
        <p:nvSpPr>
          <p:cNvPr id="55" name="Textplatzhalter 4">
            <a:extLst>
              <a:ext uri="{FF2B5EF4-FFF2-40B4-BE49-F238E27FC236}">
                <a16:creationId xmlns:a16="http://schemas.microsoft.com/office/drawing/2014/main" id="{8A196124-5F10-4176-B767-05FC6C4DD5FB}"/>
              </a:ext>
            </a:extLst>
          </p:cNvPr>
          <p:cNvSpPr>
            <a:spLocks noGrp="1"/>
          </p:cNvSpPr>
          <p:nvPr>
            <p:ph type="body" sz="quarter" idx="40" hasCustomPrompt="1"/>
          </p:nvPr>
        </p:nvSpPr>
        <p:spPr bwMode="gray">
          <a:xfrm>
            <a:off x="984937" y="5464050"/>
            <a:ext cx="3455538" cy="432000"/>
          </a:xfrm>
          <a:prstGeom prst="rect">
            <a:avLst/>
          </a:prstGeom>
        </p:spPr>
        <p:txBody>
          <a:bodyPr anchor="b"/>
          <a:lstStyle>
            <a:lvl1pPr marL="0" indent="0">
              <a:spcBef>
                <a:spcPts val="0"/>
              </a:spcBef>
              <a:spcAft>
                <a:spcPts val="0"/>
              </a:spcAft>
              <a:buFont typeface="Arial" panose="020B0604020202020204" pitchFamily="34" charset="0"/>
              <a:buNone/>
              <a:defRPr sz="1600" cap="none" baseline="0">
                <a:solidFill>
                  <a:schemeClr val="bg2"/>
                </a:solidFill>
                <a:latin typeface="+mn-lt"/>
              </a:defRPr>
            </a:lvl1pPr>
            <a:lvl2pPr marL="0" indent="0">
              <a:spcAft>
                <a:spcPts val="0"/>
              </a:spcAft>
              <a:buFont typeface="Arial" panose="020B0604020202020204" pitchFamily="34" charset="0"/>
              <a:buNone/>
              <a:defRPr sz="1600"/>
            </a:lvl2pPr>
            <a:lvl3pPr marL="0" indent="0">
              <a:spcAft>
                <a:spcPts val="0"/>
              </a:spcAft>
              <a:buNone/>
              <a:defRPr sz="1600"/>
            </a:lvl3pPr>
            <a:lvl4pPr marL="0" indent="0">
              <a:spcAft>
                <a:spcPts val="0"/>
              </a:spcAft>
              <a:buNone/>
              <a:defRPr sz="1600"/>
            </a:lvl4pPr>
            <a:lvl5pPr marL="0" indent="0">
              <a:spcAft>
                <a:spcPts val="0"/>
              </a:spcAft>
              <a:buNone/>
              <a:defRPr sz="1600"/>
            </a:lvl5pPr>
            <a:lvl6pPr marL="0" indent="0">
              <a:spcAft>
                <a:spcPts val="0"/>
              </a:spcAft>
              <a:buNone/>
              <a:defRPr sz="1600"/>
            </a:lvl6pPr>
            <a:lvl7pPr marL="0" indent="0">
              <a:spcAft>
                <a:spcPts val="0"/>
              </a:spcAft>
              <a:buNone/>
              <a:defRPr sz="1600"/>
            </a:lvl7pPr>
            <a:lvl8pPr marL="0" indent="0">
              <a:spcAft>
                <a:spcPts val="0"/>
              </a:spcAft>
              <a:buNone/>
              <a:defRPr sz="1600"/>
            </a:lvl8pPr>
            <a:lvl9pPr marL="0" indent="0">
              <a:spcAft>
                <a:spcPts val="0"/>
              </a:spcAft>
              <a:buNone/>
              <a:defRPr sz="1600"/>
            </a:lvl9pPr>
          </a:lstStyle>
          <a:p>
            <a:pPr lvl="0"/>
            <a:r>
              <a:rPr lang="de-DE"/>
              <a:t>CHAPTER NAME</a:t>
            </a:r>
            <a:endParaRPr lang="en-US"/>
          </a:p>
        </p:txBody>
      </p:sp>
      <p:sp>
        <p:nvSpPr>
          <p:cNvPr id="56" name="Textplatzhalter 4">
            <a:extLst>
              <a:ext uri="{FF2B5EF4-FFF2-40B4-BE49-F238E27FC236}">
                <a16:creationId xmlns:a16="http://schemas.microsoft.com/office/drawing/2014/main" id="{5DA0D622-245D-4F7B-A442-772500EFA8C4}"/>
              </a:ext>
            </a:extLst>
          </p:cNvPr>
          <p:cNvSpPr>
            <a:spLocks noGrp="1"/>
          </p:cNvSpPr>
          <p:nvPr>
            <p:ph type="body" sz="quarter" idx="41" hasCustomPrompt="1"/>
          </p:nvPr>
        </p:nvSpPr>
        <p:spPr bwMode="gray">
          <a:xfrm>
            <a:off x="552001" y="5430600"/>
            <a:ext cx="361398" cy="576000"/>
          </a:xfrm>
          <a:prstGeom prst="rect">
            <a:avLst/>
          </a:prstGeom>
        </p:spPr>
        <p:txBody>
          <a:bodyPr anchor="b"/>
          <a:lstStyle>
            <a:lvl1pPr marL="0" indent="0" algn="r">
              <a:spcBef>
                <a:spcPts val="0"/>
              </a:spcBef>
              <a:spcAft>
                <a:spcPts val="0"/>
              </a:spcAft>
              <a:buFont typeface="Arial" panose="020B0604020202020204" pitchFamily="34" charset="0"/>
              <a:buNone/>
              <a:defRPr sz="4000" b="1">
                <a:solidFill>
                  <a:schemeClr val="tx1"/>
                </a:solidFill>
                <a:latin typeface="+mj-lt"/>
              </a:defRPr>
            </a:lvl1pPr>
            <a:lvl2pPr marL="0" indent="0" algn="r">
              <a:spcAft>
                <a:spcPts val="0"/>
              </a:spcAft>
              <a:buFont typeface="Arial" panose="020B0604020202020204" pitchFamily="34" charset="0"/>
              <a:buNone/>
              <a:defRPr sz="4000" b="1">
                <a:solidFill>
                  <a:schemeClr val="tx1"/>
                </a:solidFill>
                <a:latin typeface="+mj-lt"/>
              </a:defRPr>
            </a:lvl2pPr>
            <a:lvl3pPr marL="0" indent="0" algn="r">
              <a:spcAft>
                <a:spcPts val="0"/>
              </a:spcAft>
              <a:buNone/>
              <a:defRPr sz="4000" b="1">
                <a:solidFill>
                  <a:schemeClr val="tx1"/>
                </a:solidFill>
                <a:latin typeface="+mj-lt"/>
              </a:defRPr>
            </a:lvl3pPr>
            <a:lvl4pPr marL="0" indent="0" algn="r">
              <a:spcAft>
                <a:spcPts val="0"/>
              </a:spcAft>
              <a:buNone/>
              <a:defRPr sz="4000" b="1">
                <a:solidFill>
                  <a:schemeClr val="tx1"/>
                </a:solidFill>
                <a:latin typeface="+mj-lt"/>
              </a:defRPr>
            </a:lvl4pPr>
            <a:lvl5pPr marL="0" indent="0" algn="r">
              <a:spcAft>
                <a:spcPts val="0"/>
              </a:spcAft>
              <a:buNone/>
              <a:defRPr sz="4000" b="1">
                <a:solidFill>
                  <a:schemeClr val="tx1"/>
                </a:solidFill>
                <a:latin typeface="+mj-lt"/>
              </a:defRPr>
            </a:lvl5pPr>
            <a:lvl6pPr marL="0" indent="0" algn="r">
              <a:spcAft>
                <a:spcPts val="0"/>
              </a:spcAft>
              <a:buNone/>
              <a:defRPr sz="4000" b="1">
                <a:solidFill>
                  <a:schemeClr val="tx1"/>
                </a:solidFill>
                <a:latin typeface="+mj-lt"/>
              </a:defRPr>
            </a:lvl6pPr>
            <a:lvl7pPr marL="0" indent="0" algn="r">
              <a:spcAft>
                <a:spcPts val="0"/>
              </a:spcAft>
              <a:buNone/>
              <a:defRPr sz="4000" b="1">
                <a:solidFill>
                  <a:schemeClr val="tx1"/>
                </a:solidFill>
                <a:latin typeface="+mj-lt"/>
              </a:defRPr>
            </a:lvl7pPr>
            <a:lvl8pPr marL="0" indent="0" algn="r">
              <a:spcAft>
                <a:spcPts val="0"/>
              </a:spcAft>
              <a:buNone/>
              <a:defRPr sz="4000" b="1">
                <a:solidFill>
                  <a:schemeClr val="tx1"/>
                </a:solidFill>
                <a:latin typeface="+mj-lt"/>
              </a:defRPr>
            </a:lvl8pPr>
            <a:lvl9pPr marL="0" indent="0" algn="r">
              <a:spcAft>
                <a:spcPts val="0"/>
              </a:spcAft>
              <a:buNone/>
              <a:defRPr sz="4000" b="0">
                <a:solidFill>
                  <a:schemeClr val="tx1"/>
                </a:solidFill>
                <a:latin typeface="+mj-lt"/>
              </a:defRPr>
            </a:lvl9pPr>
          </a:lstStyle>
          <a:p>
            <a:pPr lvl="0"/>
            <a:r>
              <a:rPr lang="de-DE"/>
              <a:t>4</a:t>
            </a:r>
            <a:endParaRPr lang="en-US"/>
          </a:p>
        </p:txBody>
      </p:sp>
      <p:sp>
        <p:nvSpPr>
          <p:cNvPr id="57" name="Textplatzhalter 4">
            <a:extLst>
              <a:ext uri="{FF2B5EF4-FFF2-40B4-BE49-F238E27FC236}">
                <a16:creationId xmlns:a16="http://schemas.microsoft.com/office/drawing/2014/main" id="{A8B3EEE9-55FD-4949-B877-B9AC153BCFC8}"/>
              </a:ext>
            </a:extLst>
          </p:cNvPr>
          <p:cNvSpPr>
            <a:spLocks noGrp="1"/>
          </p:cNvSpPr>
          <p:nvPr>
            <p:ph type="body" sz="quarter" idx="42" hasCustomPrompt="1"/>
          </p:nvPr>
        </p:nvSpPr>
        <p:spPr bwMode="gray">
          <a:xfrm>
            <a:off x="552000" y="6006600"/>
            <a:ext cx="3888000" cy="14400"/>
          </a:xfrm>
          <a:prstGeom prst="rect">
            <a:avLst/>
          </a:prstGeom>
          <a:solidFill>
            <a:schemeClr val="accent5"/>
          </a:solidFill>
        </p:spPr>
        <p:txBody>
          <a:bodyPr/>
          <a:lstStyle>
            <a:lvl1pPr marL="0" indent="0" algn="ctr">
              <a:lnSpc>
                <a:spcPct val="100000"/>
              </a:lnSpc>
              <a:spcBef>
                <a:spcPts val="0"/>
              </a:spcBef>
              <a:spcAft>
                <a:spcPts val="0"/>
              </a:spcAft>
              <a:buFont typeface="Arial" panose="020B0604020202020204" pitchFamily="34" charset="0"/>
              <a:buNone/>
              <a:defRPr sz="600">
                <a:solidFill>
                  <a:schemeClr val="accent1">
                    <a:alpha val="0"/>
                  </a:schemeClr>
                </a:solidFill>
              </a:defRPr>
            </a:lvl1pPr>
            <a:lvl2pPr marL="0" indent="0" algn="ctr">
              <a:spcBef>
                <a:spcPts val="0"/>
              </a:spcBef>
              <a:spcAft>
                <a:spcPts val="0"/>
              </a:spcAft>
              <a:buFont typeface="Arial" panose="020B0604020202020204" pitchFamily="34" charset="0"/>
              <a:buNone/>
              <a:defRPr sz="600">
                <a:solidFill>
                  <a:schemeClr val="tx1">
                    <a:alpha val="0"/>
                  </a:schemeClr>
                </a:solidFill>
              </a:defRPr>
            </a:lvl2pPr>
            <a:lvl3pPr marL="0" indent="0" algn="ctr">
              <a:spcBef>
                <a:spcPts val="0"/>
              </a:spcBef>
              <a:spcAft>
                <a:spcPts val="0"/>
              </a:spcAft>
              <a:buNone/>
              <a:defRPr sz="600">
                <a:solidFill>
                  <a:schemeClr val="tx1">
                    <a:alpha val="0"/>
                  </a:schemeClr>
                </a:solidFill>
              </a:defRPr>
            </a:lvl3pPr>
            <a:lvl4pPr marL="0" indent="0" algn="ctr">
              <a:spcBef>
                <a:spcPts val="0"/>
              </a:spcBef>
              <a:spcAft>
                <a:spcPts val="0"/>
              </a:spcAft>
              <a:buNone/>
              <a:defRPr sz="600">
                <a:solidFill>
                  <a:schemeClr val="tx1">
                    <a:alpha val="0"/>
                  </a:schemeClr>
                </a:solidFill>
              </a:defRPr>
            </a:lvl4pPr>
            <a:lvl5pPr marL="0" indent="0" algn="ctr">
              <a:spcBef>
                <a:spcPts val="0"/>
              </a:spcBef>
              <a:spcAft>
                <a:spcPts val="0"/>
              </a:spcAft>
              <a:buNone/>
              <a:defRPr sz="600">
                <a:solidFill>
                  <a:schemeClr val="tx1">
                    <a:alpha val="0"/>
                  </a:schemeClr>
                </a:solidFill>
              </a:defRPr>
            </a:lvl5pPr>
            <a:lvl6pPr marL="0" indent="0" algn="ctr">
              <a:spcBef>
                <a:spcPts val="0"/>
              </a:spcBef>
              <a:spcAft>
                <a:spcPts val="0"/>
              </a:spcAft>
              <a:buNone/>
              <a:defRPr sz="600">
                <a:solidFill>
                  <a:schemeClr val="tx1">
                    <a:alpha val="0"/>
                  </a:schemeClr>
                </a:solidFill>
              </a:defRPr>
            </a:lvl6pPr>
            <a:lvl7pPr marL="0" indent="0" algn="ctr">
              <a:spcBef>
                <a:spcPts val="0"/>
              </a:spcBef>
              <a:spcAft>
                <a:spcPts val="0"/>
              </a:spcAft>
              <a:buNone/>
              <a:defRPr sz="600">
                <a:solidFill>
                  <a:schemeClr val="tx1">
                    <a:alpha val="0"/>
                  </a:schemeClr>
                </a:solidFill>
              </a:defRPr>
            </a:lvl7pPr>
            <a:lvl8pPr marL="0" indent="0" algn="ctr">
              <a:spcBef>
                <a:spcPts val="0"/>
              </a:spcBef>
              <a:spcAft>
                <a:spcPts val="0"/>
              </a:spcAft>
              <a:buNone/>
              <a:defRPr sz="600">
                <a:solidFill>
                  <a:schemeClr val="tx1">
                    <a:alpha val="0"/>
                  </a:schemeClr>
                </a:solidFill>
              </a:defRPr>
            </a:lvl8pPr>
            <a:lvl9pPr marL="0" indent="0" algn="ctr">
              <a:spcBef>
                <a:spcPts val="0"/>
              </a:spcBef>
              <a:spcAft>
                <a:spcPts val="0"/>
              </a:spcAft>
              <a:buNone/>
              <a:defRPr sz="600">
                <a:solidFill>
                  <a:schemeClr val="tx1">
                    <a:alpha val="0"/>
                  </a:schemeClr>
                </a:solidFill>
              </a:defRPr>
            </a:lvl9pPr>
          </a:lstStyle>
          <a:p>
            <a:pPr lvl="0"/>
            <a:r>
              <a:rPr lang="en-US" noProof="0"/>
              <a:t> </a:t>
            </a:r>
          </a:p>
        </p:txBody>
      </p:sp>
      <p:sp>
        <p:nvSpPr>
          <p:cNvPr id="61" name="Textplatzhalter 4">
            <a:extLst>
              <a:ext uri="{FF2B5EF4-FFF2-40B4-BE49-F238E27FC236}">
                <a16:creationId xmlns:a16="http://schemas.microsoft.com/office/drawing/2014/main" id="{926F9F87-D248-4B13-888D-8D25192DDFD0}"/>
              </a:ext>
            </a:extLst>
          </p:cNvPr>
          <p:cNvSpPr>
            <a:spLocks noGrp="1"/>
          </p:cNvSpPr>
          <p:nvPr>
            <p:ph type="body" sz="quarter" idx="43" hasCustomPrompt="1"/>
          </p:nvPr>
        </p:nvSpPr>
        <p:spPr bwMode="gray">
          <a:xfrm>
            <a:off x="6673887" y="2440050"/>
            <a:ext cx="3455538" cy="432000"/>
          </a:xfrm>
          <a:prstGeom prst="rect">
            <a:avLst/>
          </a:prstGeom>
        </p:spPr>
        <p:txBody>
          <a:bodyPr anchor="b"/>
          <a:lstStyle>
            <a:lvl1pPr marL="0" indent="0">
              <a:spcBef>
                <a:spcPts val="0"/>
              </a:spcBef>
              <a:spcAft>
                <a:spcPts val="0"/>
              </a:spcAft>
              <a:buFont typeface="Arial" panose="020B0604020202020204" pitchFamily="34" charset="0"/>
              <a:buNone/>
              <a:defRPr sz="1600" cap="none" baseline="0">
                <a:solidFill>
                  <a:schemeClr val="bg2"/>
                </a:solidFill>
                <a:latin typeface="+mn-lt"/>
              </a:defRPr>
            </a:lvl1pPr>
            <a:lvl2pPr marL="0" indent="0">
              <a:spcAft>
                <a:spcPts val="0"/>
              </a:spcAft>
              <a:buFont typeface="Arial" panose="020B0604020202020204" pitchFamily="34" charset="0"/>
              <a:buNone/>
              <a:defRPr sz="1600"/>
            </a:lvl2pPr>
            <a:lvl3pPr marL="0" indent="0">
              <a:spcAft>
                <a:spcPts val="0"/>
              </a:spcAft>
              <a:buNone/>
              <a:defRPr sz="1600"/>
            </a:lvl3pPr>
            <a:lvl4pPr marL="0" indent="0">
              <a:spcAft>
                <a:spcPts val="0"/>
              </a:spcAft>
              <a:buNone/>
              <a:defRPr sz="1600"/>
            </a:lvl4pPr>
            <a:lvl5pPr marL="0" indent="0">
              <a:spcAft>
                <a:spcPts val="0"/>
              </a:spcAft>
              <a:buNone/>
              <a:defRPr sz="1600"/>
            </a:lvl5pPr>
            <a:lvl6pPr marL="0" indent="0">
              <a:spcAft>
                <a:spcPts val="0"/>
              </a:spcAft>
              <a:buNone/>
              <a:defRPr sz="1600"/>
            </a:lvl6pPr>
            <a:lvl7pPr marL="0" indent="0">
              <a:spcAft>
                <a:spcPts val="0"/>
              </a:spcAft>
              <a:buNone/>
              <a:defRPr sz="1600"/>
            </a:lvl7pPr>
            <a:lvl8pPr marL="0" indent="0">
              <a:spcAft>
                <a:spcPts val="0"/>
              </a:spcAft>
              <a:buNone/>
              <a:defRPr sz="1600"/>
            </a:lvl8pPr>
            <a:lvl9pPr marL="0" indent="0">
              <a:spcAft>
                <a:spcPts val="0"/>
              </a:spcAft>
              <a:buNone/>
              <a:defRPr sz="1600"/>
            </a:lvl9pPr>
          </a:lstStyle>
          <a:p>
            <a:pPr lvl="0"/>
            <a:r>
              <a:rPr lang="de-DE"/>
              <a:t>CHAPTER NAME</a:t>
            </a:r>
          </a:p>
        </p:txBody>
      </p:sp>
      <p:sp>
        <p:nvSpPr>
          <p:cNvPr id="62" name="Textplatzhalter 4">
            <a:extLst>
              <a:ext uri="{FF2B5EF4-FFF2-40B4-BE49-F238E27FC236}">
                <a16:creationId xmlns:a16="http://schemas.microsoft.com/office/drawing/2014/main" id="{BC1CB5E6-A34B-4FB9-AA4B-1CE7062C2B0A}"/>
              </a:ext>
            </a:extLst>
          </p:cNvPr>
          <p:cNvSpPr>
            <a:spLocks noGrp="1"/>
          </p:cNvSpPr>
          <p:nvPr>
            <p:ph type="body" sz="quarter" idx="44" hasCustomPrompt="1"/>
          </p:nvPr>
        </p:nvSpPr>
        <p:spPr bwMode="gray">
          <a:xfrm>
            <a:off x="6240951" y="2406600"/>
            <a:ext cx="361398" cy="576000"/>
          </a:xfrm>
          <a:prstGeom prst="rect">
            <a:avLst/>
          </a:prstGeom>
        </p:spPr>
        <p:txBody>
          <a:bodyPr anchor="b"/>
          <a:lstStyle>
            <a:lvl1pPr marL="0" indent="0" algn="r">
              <a:spcBef>
                <a:spcPts val="0"/>
              </a:spcBef>
              <a:spcAft>
                <a:spcPts val="0"/>
              </a:spcAft>
              <a:buFont typeface="Arial" panose="020B0604020202020204" pitchFamily="34" charset="0"/>
              <a:buNone/>
              <a:defRPr sz="4000" b="1">
                <a:solidFill>
                  <a:schemeClr val="tx1"/>
                </a:solidFill>
                <a:latin typeface="+mj-lt"/>
              </a:defRPr>
            </a:lvl1pPr>
            <a:lvl2pPr marL="0" indent="0" algn="r">
              <a:spcAft>
                <a:spcPts val="0"/>
              </a:spcAft>
              <a:buFont typeface="Arial" panose="020B0604020202020204" pitchFamily="34" charset="0"/>
              <a:buNone/>
              <a:defRPr sz="4000" b="1">
                <a:solidFill>
                  <a:schemeClr val="tx1"/>
                </a:solidFill>
                <a:latin typeface="+mj-lt"/>
              </a:defRPr>
            </a:lvl2pPr>
            <a:lvl3pPr marL="0" indent="0" algn="r">
              <a:spcAft>
                <a:spcPts val="0"/>
              </a:spcAft>
              <a:buNone/>
              <a:defRPr sz="4000" b="1">
                <a:solidFill>
                  <a:schemeClr val="tx1"/>
                </a:solidFill>
                <a:latin typeface="+mj-lt"/>
              </a:defRPr>
            </a:lvl3pPr>
            <a:lvl4pPr marL="0" indent="0" algn="r">
              <a:spcAft>
                <a:spcPts val="0"/>
              </a:spcAft>
              <a:buNone/>
              <a:defRPr sz="4000" b="1">
                <a:solidFill>
                  <a:schemeClr val="tx1"/>
                </a:solidFill>
                <a:latin typeface="+mj-lt"/>
              </a:defRPr>
            </a:lvl4pPr>
            <a:lvl5pPr marL="0" indent="0" algn="r">
              <a:spcAft>
                <a:spcPts val="0"/>
              </a:spcAft>
              <a:buNone/>
              <a:defRPr sz="4000" b="1">
                <a:solidFill>
                  <a:schemeClr val="tx1"/>
                </a:solidFill>
                <a:latin typeface="+mj-lt"/>
              </a:defRPr>
            </a:lvl5pPr>
            <a:lvl6pPr marL="0" indent="0" algn="r">
              <a:spcAft>
                <a:spcPts val="0"/>
              </a:spcAft>
              <a:buNone/>
              <a:defRPr sz="4000" b="1">
                <a:solidFill>
                  <a:schemeClr val="tx1"/>
                </a:solidFill>
                <a:latin typeface="+mj-lt"/>
              </a:defRPr>
            </a:lvl6pPr>
            <a:lvl7pPr marL="0" indent="0" algn="r">
              <a:spcAft>
                <a:spcPts val="0"/>
              </a:spcAft>
              <a:buNone/>
              <a:defRPr sz="4000" b="1">
                <a:solidFill>
                  <a:schemeClr val="tx1"/>
                </a:solidFill>
                <a:latin typeface="+mj-lt"/>
              </a:defRPr>
            </a:lvl7pPr>
            <a:lvl8pPr marL="0" indent="0" algn="r">
              <a:spcAft>
                <a:spcPts val="0"/>
              </a:spcAft>
              <a:buNone/>
              <a:defRPr sz="4000" b="1">
                <a:solidFill>
                  <a:schemeClr val="tx1"/>
                </a:solidFill>
                <a:latin typeface="+mj-lt"/>
              </a:defRPr>
            </a:lvl8pPr>
            <a:lvl9pPr marL="0" indent="0" algn="r">
              <a:spcAft>
                <a:spcPts val="0"/>
              </a:spcAft>
              <a:buNone/>
              <a:defRPr sz="4000" b="1">
                <a:solidFill>
                  <a:schemeClr val="tx1"/>
                </a:solidFill>
                <a:latin typeface="+mj-lt"/>
              </a:defRPr>
            </a:lvl9pPr>
          </a:lstStyle>
          <a:p>
            <a:pPr lvl="0"/>
            <a:r>
              <a:rPr lang="de-DE"/>
              <a:t>5</a:t>
            </a:r>
          </a:p>
        </p:txBody>
      </p:sp>
      <p:sp>
        <p:nvSpPr>
          <p:cNvPr id="63" name="Textplatzhalter 4">
            <a:extLst>
              <a:ext uri="{FF2B5EF4-FFF2-40B4-BE49-F238E27FC236}">
                <a16:creationId xmlns:a16="http://schemas.microsoft.com/office/drawing/2014/main" id="{46371052-11F8-41BC-BD00-685EA90AC0FB}"/>
              </a:ext>
            </a:extLst>
          </p:cNvPr>
          <p:cNvSpPr>
            <a:spLocks noGrp="1"/>
          </p:cNvSpPr>
          <p:nvPr>
            <p:ph type="body" sz="quarter" idx="45" hasCustomPrompt="1"/>
          </p:nvPr>
        </p:nvSpPr>
        <p:spPr bwMode="gray">
          <a:xfrm>
            <a:off x="6240950" y="2982600"/>
            <a:ext cx="3888000" cy="14400"/>
          </a:xfrm>
          <a:prstGeom prst="rect">
            <a:avLst/>
          </a:prstGeom>
          <a:solidFill>
            <a:schemeClr val="accent5"/>
          </a:solidFill>
        </p:spPr>
        <p:txBody>
          <a:bodyPr/>
          <a:lstStyle>
            <a:lvl1pPr marL="0" indent="0" algn="ctr">
              <a:lnSpc>
                <a:spcPct val="100000"/>
              </a:lnSpc>
              <a:spcBef>
                <a:spcPts val="0"/>
              </a:spcBef>
              <a:spcAft>
                <a:spcPts val="0"/>
              </a:spcAft>
              <a:buFont typeface="Arial" panose="020B0604020202020204" pitchFamily="34" charset="0"/>
              <a:buNone/>
              <a:defRPr sz="600">
                <a:solidFill>
                  <a:schemeClr val="accent1">
                    <a:alpha val="0"/>
                  </a:schemeClr>
                </a:solidFill>
              </a:defRPr>
            </a:lvl1pPr>
            <a:lvl2pPr marL="0" indent="0" algn="ctr">
              <a:spcBef>
                <a:spcPts val="0"/>
              </a:spcBef>
              <a:spcAft>
                <a:spcPts val="0"/>
              </a:spcAft>
              <a:buFont typeface="Arial" panose="020B0604020202020204" pitchFamily="34" charset="0"/>
              <a:buNone/>
              <a:defRPr sz="600">
                <a:solidFill>
                  <a:schemeClr val="tx1">
                    <a:alpha val="0"/>
                  </a:schemeClr>
                </a:solidFill>
              </a:defRPr>
            </a:lvl2pPr>
            <a:lvl3pPr marL="0" indent="0" algn="ctr">
              <a:spcBef>
                <a:spcPts val="0"/>
              </a:spcBef>
              <a:spcAft>
                <a:spcPts val="0"/>
              </a:spcAft>
              <a:buNone/>
              <a:defRPr sz="600">
                <a:solidFill>
                  <a:schemeClr val="tx1">
                    <a:alpha val="0"/>
                  </a:schemeClr>
                </a:solidFill>
              </a:defRPr>
            </a:lvl3pPr>
            <a:lvl4pPr marL="0" indent="0" algn="ctr">
              <a:spcBef>
                <a:spcPts val="0"/>
              </a:spcBef>
              <a:spcAft>
                <a:spcPts val="0"/>
              </a:spcAft>
              <a:buNone/>
              <a:defRPr sz="600">
                <a:solidFill>
                  <a:schemeClr val="tx1">
                    <a:alpha val="0"/>
                  </a:schemeClr>
                </a:solidFill>
              </a:defRPr>
            </a:lvl4pPr>
            <a:lvl5pPr marL="0" indent="0" algn="ctr">
              <a:spcBef>
                <a:spcPts val="0"/>
              </a:spcBef>
              <a:spcAft>
                <a:spcPts val="0"/>
              </a:spcAft>
              <a:buNone/>
              <a:defRPr sz="600">
                <a:solidFill>
                  <a:schemeClr val="tx1">
                    <a:alpha val="0"/>
                  </a:schemeClr>
                </a:solidFill>
              </a:defRPr>
            </a:lvl5pPr>
            <a:lvl6pPr marL="0" indent="0" algn="ctr">
              <a:spcBef>
                <a:spcPts val="0"/>
              </a:spcBef>
              <a:spcAft>
                <a:spcPts val="0"/>
              </a:spcAft>
              <a:buNone/>
              <a:defRPr sz="600">
                <a:solidFill>
                  <a:schemeClr val="tx1">
                    <a:alpha val="0"/>
                  </a:schemeClr>
                </a:solidFill>
              </a:defRPr>
            </a:lvl6pPr>
            <a:lvl7pPr marL="0" indent="0" algn="ctr">
              <a:spcBef>
                <a:spcPts val="0"/>
              </a:spcBef>
              <a:spcAft>
                <a:spcPts val="0"/>
              </a:spcAft>
              <a:buNone/>
              <a:defRPr sz="600">
                <a:solidFill>
                  <a:schemeClr val="tx1">
                    <a:alpha val="0"/>
                  </a:schemeClr>
                </a:solidFill>
              </a:defRPr>
            </a:lvl7pPr>
            <a:lvl8pPr marL="0" indent="0" algn="ctr">
              <a:spcBef>
                <a:spcPts val="0"/>
              </a:spcBef>
              <a:spcAft>
                <a:spcPts val="0"/>
              </a:spcAft>
              <a:buNone/>
              <a:defRPr sz="600">
                <a:solidFill>
                  <a:schemeClr val="tx1">
                    <a:alpha val="0"/>
                  </a:schemeClr>
                </a:solidFill>
              </a:defRPr>
            </a:lvl8pPr>
            <a:lvl9pPr marL="0" indent="0" algn="ctr">
              <a:spcBef>
                <a:spcPts val="0"/>
              </a:spcBef>
              <a:spcAft>
                <a:spcPts val="0"/>
              </a:spcAft>
              <a:buNone/>
              <a:defRPr sz="600">
                <a:solidFill>
                  <a:schemeClr val="tx1">
                    <a:alpha val="0"/>
                  </a:schemeClr>
                </a:solidFill>
              </a:defRPr>
            </a:lvl9pPr>
          </a:lstStyle>
          <a:p>
            <a:pPr lvl="0"/>
            <a:r>
              <a:rPr lang="en-US" noProof="0"/>
              <a:t> </a:t>
            </a:r>
          </a:p>
        </p:txBody>
      </p:sp>
      <p:sp>
        <p:nvSpPr>
          <p:cNvPr id="64" name="Textplatzhalter 4">
            <a:extLst>
              <a:ext uri="{FF2B5EF4-FFF2-40B4-BE49-F238E27FC236}">
                <a16:creationId xmlns:a16="http://schemas.microsoft.com/office/drawing/2014/main" id="{D20A0EA3-972F-44BC-919B-EF22D5ACEB0A}"/>
              </a:ext>
            </a:extLst>
          </p:cNvPr>
          <p:cNvSpPr>
            <a:spLocks noGrp="1"/>
          </p:cNvSpPr>
          <p:nvPr>
            <p:ph type="body" sz="quarter" idx="46" hasCustomPrompt="1"/>
          </p:nvPr>
        </p:nvSpPr>
        <p:spPr bwMode="gray">
          <a:xfrm>
            <a:off x="6673412" y="3448050"/>
            <a:ext cx="3455538" cy="432000"/>
          </a:xfrm>
          <a:prstGeom prst="rect">
            <a:avLst/>
          </a:prstGeom>
        </p:spPr>
        <p:txBody>
          <a:bodyPr anchor="b"/>
          <a:lstStyle>
            <a:lvl1pPr marL="0" indent="0">
              <a:spcBef>
                <a:spcPts val="0"/>
              </a:spcBef>
              <a:spcAft>
                <a:spcPts val="0"/>
              </a:spcAft>
              <a:buFont typeface="Arial" panose="020B0604020202020204" pitchFamily="34" charset="0"/>
              <a:buNone/>
              <a:defRPr sz="1600" cap="none" baseline="0">
                <a:solidFill>
                  <a:schemeClr val="bg2"/>
                </a:solidFill>
                <a:latin typeface="+mn-lt"/>
              </a:defRPr>
            </a:lvl1pPr>
            <a:lvl2pPr marL="0" indent="0">
              <a:spcAft>
                <a:spcPts val="0"/>
              </a:spcAft>
              <a:buFont typeface="Arial" panose="020B0604020202020204" pitchFamily="34" charset="0"/>
              <a:buNone/>
              <a:defRPr sz="1600"/>
            </a:lvl2pPr>
            <a:lvl3pPr marL="0" indent="0">
              <a:spcAft>
                <a:spcPts val="0"/>
              </a:spcAft>
              <a:buNone/>
              <a:defRPr sz="1600"/>
            </a:lvl3pPr>
            <a:lvl4pPr marL="0" indent="0">
              <a:spcAft>
                <a:spcPts val="0"/>
              </a:spcAft>
              <a:buNone/>
              <a:defRPr sz="1600"/>
            </a:lvl4pPr>
            <a:lvl5pPr marL="0" indent="0">
              <a:spcAft>
                <a:spcPts val="0"/>
              </a:spcAft>
              <a:buNone/>
              <a:defRPr sz="1600"/>
            </a:lvl5pPr>
            <a:lvl6pPr marL="0" indent="0">
              <a:spcAft>
                <a:spcPts val="0"/>
              </a:spcAft>
              <a:buNone/>
              <a:defRPr sz="1600"/>
            </a:lvl6pPr>
            <a:lvl7pPr marL="0" indent="0">
              <a:spcAft>
                <a:spcPts val="0"/>
              </a:spcAft>
              <a:buNone/>
              <a:defRPr sz="1600"/>
            </a:lvl7pPr>
            <a:lvl8pPr marL="0" indent="0">
              <a:spcAft>
                <a:spcPts val="0"/>
              </a:spcAft>
              <a:buNone/>
              <a:defRPr sz="1600"/>
            </a:lvl8pPr>
            <a:lvl9pPr marL="0" indent="0">
              <a:spcAft>
                <a:spcPts val="0"/>
              </a:spcAft>
              <a:buNone/>
              <a:defRPr sz="1600"/>
            </a:lvl9pPr>
          </a:lstStyle>
          <a:p>
            <a:pPr lvl="0"/>
            <a:r>
              <a:rPr lang="de-DE"/>
              <a:t>CHAPTER NAME</a:t>
            </a:r>
          </a:p>
        </p:txBody>
      </p:sp>
      <p:sp>
        <p:nvSpPr>
          <p:cNvPr id="65" name="Textplatzhalter 4">
            <a:extLst>
              <a:ext uri="{FF2B5EF4-FFF2-40B4-BE49-F238E27FC236}">
                <a16:creationId xmlns:a16="http://schemas.microsoft.com/office/drawing/2014/main" id="{F805CD67-0F09-4557-9367-F3BB2DAF16F7}"/>
              </a:ext>
            </a:extLst>
          </p:cNvPr>
          <p:cNvSpPr>
            <a:spLocks noGrp="1"/>
          </p:cNvSpPr>
          <p:nvPr>
            <p:ph type="body" sz="quarter" idx="47" hasCustomPrompt="1"/>
          </p:nvPr>
        </p:nvSpPr>
        <p:spPr bwMode="gray">
          <a:xfrm>
            <a:off x="6240476" y="3414600"/>
            <a:ext cx="361398" cy="576000"/>
          </a:xfrm>
          <a:prstGeom prst="rect">
            <a:avLst/>
          </a:prstGeom>
        </p:spPr>
        <p:txBody>
          <a:bodyPr anchor="b"/>
          <a:lstStyle>
            <a:lvl1pPr marL="0" indent="0" algn="r">
              <a:spcBef>
                <a:spcPts val="0"/>
              </a:spcBef>
              <a:spcAft>
                <a:spcPts val="0"/>
              </a:spcAft>
              <a:buFont typeface="Arial" panose="020B0604020202020204" pitchFamily="34" charset="0"/>
              <a:buNone/>
              <a:defRPr sz="4000" b="1">
                <a:solidFill>
                  <a:schemeClr val="tx1"/>
                </a:solidFill>
                <a:latin typeface="+mj-lt"/>
              </a:defRPr>
            </a:lvl1pPr>
            <a:lvl2pPr marL="0" indent="0" algn="r">
              <a:spcAft>
                <a:spcPts val="0"/>
              </a:spcAft>
              <a:buFont typeface="Arial" panose="020B0604020202020204" pitchFamily="34" charset="0"/>
              <a:buNone/>
              <a:defRPr sz="4000" b="1">
                <a:solidFill>
                  <a:schemeClr val="tx1"/>
                </a:solidFill>
                <a:latin typeface="+mj-lt"/>
              </a:defRPr>
            </a:lvl2pPr>
            <a:lvl3pPr marL="0" indent="0" algn="r">
              <a:spcAft>
                <a:spcPts val="0"/>
              </a:spcAft>
              <a:buNone/>
              <a:defRPr sz="4000" b="1">
                <a:solidFill>
                  <a:schemeClr val="tx1"/>
                </a:solidFill>
                <a:latin typeface="+mj-lt"/>
              </a:defRPr>
            </a:lvl3pPr>
            <a:lvl4pPr marL="0" indent="0" algn="r">
              <a:spcAft>
                <a:spcPts val="0"/>
              </a:spcAft>
              <a:buNone/>
              <a:defRPr sz="4000" b="1">
                <a:solidFill>
                  <a:schemeClr val="tx1"/>
                </a:solidFill>
                <a:latin typeface="+mj-lt"/>
              </a:defRPr>
            </a:lvl4pPr>
            <a:lvl5pPr marL="0" indent="0" algn="r">
              <a:spcAft>
                <a:spcPts val="0"/>
              </a:spcAft>
              <a:buNone/>
              <a:defRPr sz="4000" b="1">
                <a:solidFill>
                  <a:schemeClr val="tx1"/>
                </a:solidFill>
                <a:latin typeface="+mj-lt"/>
              </a:defRPr>
            </a:lvl5pPr>
            <a:lvl6pPr marL="0" indent="0" algn="r">
              <a:spcAft>
                <a:spcPts val="0"/>
              </a:spcAft>
              <a:buNone/>
              <a:defRPr sz="4000" b="1">
                <a:solidFill>
                  <a:schemeClr val="tx1"/>
                </a:solidFill>
                <a:latin typeface="+mj-lt"/>
              </a:defRPr>
            </a:lvl6pPr>
            <a:lvl7pPr marL="0" indent="0" algn="r">
              <a:spcAft>
                <a:spcPts val="0"/>
              </a:spcAft>
              <a:buNone/>
              <a:defRPr sz="4000" b="1">
                <a:solidFill>
                  <a:schemeClr val="tx1"/>
                </a:solidFill>
                <a:latin typeface="+mj-lt"/>
              </a:defRPr>
            </a:lvl7pPr>
            <a:lvl8pPr marL="0" indent="0" algn="r">
              <a:spcAft>
                <a:spcPts val="0"/>
              </a:spcAft>
              <a:buNone/>
              <a:defRPr sz="4000" b="1">
                <a:solidFill>
                  <a:schemeClr val="tx1"/>
                </a:solidFill>
                <a:latin typeface="+mj-lt"/>
              </a:defRPr>
            </a:lvl8pPr>
            <a:lvl9pPr marL="0" indent="0" algn="r">
              <a:spcAft>
                <a:spcPts val="0"/>
              </a:spcAft>
              <a:buNone/>
              <a:defRPr sz="4000" b="1">
                <a:solidFill>
                  <a:schemeClr val="tx1"/>
                </a:solidFill>
                <a:latin typeface="+mj-lt"/>
              </a:defRPr>
            </a:lvl9pPr>
          </a:lstStyle>
          <a:p>
            <a:pPr lvl="0"/>
            <a:r>
              <a:rPr lang="de-DE"/>
              <a:t>6</a:t>
            </a:r>
          </a:p>
        </p:txBody>
      </p:sp>
      <p:sp>
        <p:nvSpPr>
          <p:cNvPr id="66" name="Textplatzhalter 4">
            <a:extLst>
              <a:ext uri="{FF2B5EF4-FFF2-40B4-BE49-F238E27FC236}">
                <a16:creationId xmlns:a16="http://schemas.microsoft.com/office/drawing/2014/main" id="{AF83AE91-6476-44FA-80DA-5AA8F3715965}"/>
              </a:ext>
            </a:extLst>
          </p:cNvPr>
          <p:cNvSpPr>
            <a:spLocks noGrp="1"/>
          </p:cNvSpPr>
          <p:nvPr>
            <p:ph type="body" sz="quarter" idx="48" hasCustomPrompt="1"/>
          </p:nvPr>
        </p:nvSpPr>
        <p:spPr bwMode="gray">
          <a:xfrm>
            <a:off x="6240475" y="3990600"/>
            <a:ext cx="3888000" cy="14400"/>
          </a:xfrm>
          <a:prstGeom prst="rect">
            <a:avLst/>
          </a:prstGeom>
          <a:solidFill>
            <a:schemeClr val="accent5"/>
          </a:solidFill>
        </p:spPr>
        <p:txBody>
          <a:bodyPr/>
          <a:lstStyle>
            <a:lvl1pPr marL="0" indent="0" algn="ctr">
              <a:lnSpc>
                <a:spcPct val="100000"/>
              </a:lnSpc>
              <a:spcBef>
                <a:spcPts val="0"/>
              </a:spcBef>
              <a:spcAft>
                <a:spcPts val="0"/>
              </a:spcAft>
              <a:buFont typeface="Arial" panose="020B0604020202020204" pitchFamily="34" charset="0"/>
              <a:buNone/>
              <a:defRPr sz="600">
                <a:solidFill>
                  <a:schemeClr val="accent1">
                    <a:alpha val="0"/>
                  </a:schemeClr>
                </a:solidFill>
              </a:defRPr>
            </a:lvl1pPr>
            <a:lvl2pPr marL="0" indent="0" algn="ctr">
              <a:spcBef>
                <a:spcPts val="0"/>
              </a:spcBef>
              <a:spcAft>
                <a:spcPts val="0"/>
              </a:spcAft>
              <a:buFont typeface="Arial" panose="020B0604020202020204" pitchFamily="34" charset="0"/>
              <a:buNone/>
              <a:defRPr sz="600">
                <a:solidFill>
                  <a:schemeClr val="tx1">
                    <a:alpha val="0"/>
                  </a:schemeClr>
                </a:solidFill>
              </a:defRPr>
            </a:lvl2pPr>
            <a:lvl3pPr marL="0" indent="0" algn="ctr">
              <a:spcBef>
                <a:spcPts val="0"/>
              </a:spcBef>
              <a:spcAft>
                <a:spcPts val="0"/>
              </a:spcAft>
              <a:buNone/>
              <a:defRPr sz="600">
                <a:solidFill>
                  <a:schemeClr val="tx1">
                    <a:alpha val="0"/>
                  </a:schemeClr>
                </a:solidFill>
              </a:defRPr>
            </a:lvl3pPr>
            <a:lvl4pPr marL="0" indent="0" algn="ctr">
              <a:spcBef>
                <a:spcPts val="0"/>
              </a:spcBef>
              <a:spcAft>
                <a:spcPts val="0"/>
              </a:spcAft>
              <a:buNone/>
              <a:defRPr sz="600">
                <a:solidFill>
                  <a:schemeClr val="tx1">
                    <a:alpha val="0"/>
                  </a:schemeClr>
                </a:solidFill>
              </a:defRPr>
            </a:lvl4pPr>
            <a:lvl5pPr marL="0" indent="0" algn="ctr">
              <a:spcBef>
                <a:spcPts val="0"/>
              </a:spcBef>
              <a:spcAft>
                <a:spcPts val="0"/>
              </a:spcAft>
              <a:buNone/>
              <a:defRPr sz="600">
                <a:solidFill>
                  <a:schemeClr val="tx1">
                    <a:alpha val="0"/>
                  </a:schemeClr>
                </a:solidFill>
              </a:defRPr>
            </a:lvl5pPr>
            <a:lvl6pPr marL="0" indent="0" algn="ctr">
              <a:spcBef>
                <a:spcPts val="0"/>
              </a:spcBef>
              <a:spcAft>
                <a:spcPts val="0"/>
              </a:spcAft>
              <a:buNone/>
              <a:defRPr sz="600">
                <a:solidFill>
                  <a:schemeClr val="tx1">
                    <a:alpha val="0"/>
                  </a:schemeClr>
                </a:solidFill>
              </a:defRPr>
            </a:lvl6pPr>
            <a:lvl7pPr marL="0" indent="0" algn="ctr">
              <a:spcBef>
                <a:spcPts val="0"/>
              </a:spcBef>
              <a:spcAft>
                <a:spcPts val="0"/>
              </a:spcAft>
              <a:buNone/>
              <a:defRPr sz="600">
                <a:solidFill>
                  <a:schemeClr val="tx1">
                    <a:alpha val="0"/>
                  </a:schemeClr>
                </a:solidFill>
              </a:defRPr>
            </a:lvl7pPr>
            <a:lvl8pPr marL="0" indent="0" algn="ctr">
              <a:spcBef>
                <a:spcPts val="0"/>
              </a:spcBef>
              <a:spcAft>
                <a:spcPts val="0"/>
              </a:spcAft>
              <a:buNone/>
              <a:defRPr sz="600">
                <a:solidFill>
                  <a:schemeClr val="tx1">
                    <a:alpha val="0"/>
                  </a:schemeClr>
                </a:solidFill>
              </a:defRPr>
            </a:lvl8pPr>
            <a:lvl9pPr marL="0" indent="0" algn="ctr">
              <a:spcBef>
                <a:spcPts val="0"/>
              </a:spcBef>
              <a:spcAft>
                <a:spcPts val="0"/>
              </a:spcAft>
              <a:buNone/>
              <a:defRPr sz="600">
                <a:solidFill>
                  <a:schemeClr val="tx1">
                    <a:alpha val="0"/>
                  </a:schemeClr>
                </a:solidFill>
              </a:defRPr>
            </a:lvl9pPr>
          </a:lstStyle>
          <a:p>
            <a:pPr lvl="0"/>
            <a:r>
              <a:rPr lang="en-US" noProof="0"/>
              <a:t> </a:t>
            </a:r>
          </a:p>
        </p:txBody>
      </p:sp>
      <p:sp>
        <p:nvSpPr>
          <p:cNvPr id="67" name="Textplatzhalter 4">
            <a:extLst>
              <a:ext uri="{FF2B5EF4-FFF2-40B4-BE49-F238E27FC236}">
                <a16:creationId xmlns:a16="http://schemas.microsoft.com/office/drawing/2014/main" id="{A438B0A7-C7D9-4100-B7C5-F06DDC2FED53}"/>
              </a:ext>
            </a:extLst>
          </p:cNvPr>
          <p:cNvSpPr>
            <a:spLocks noGrp="1"/>
          </p:cNvSpPr>
          <p:nvPr>
            <p:ph type="body" sz="quarter" idx="49" hasCustomPrompt="1"/>
          </p:nvPr>
        </p:nvSpPr>
        <p:spPr bwMode="gray">
          <a:xfrm>
            <a:off x="6672937" y="4456050"/>
            <a:ext cx="3455538" cy="432000"/>
          </a:xfrm>
          <a:prstGeom prst="rect">
            <a:avLst/>
          </a:prstGeom>
        </p:spPr>
        <p:txBody>
          <a:bodyPr anchor="b"/>
          <a:lstStyle>
            <a:lvl1pPr marL="0" indent="0">
              <a:spcBef>
                <a:spcPts val="0"/>
              </a:spcBef>
              <a:spcAft>
                <a:spcPts val="0"/>
              </a:spcAft>
              <a:buFont typeface="Arial" panose="020B0604020202020204" pitchFamily="34" charset="0"/>
              <a:buNone/>
              <a:defRPr sz="1600" cap="none" baseline="0">
                <a:solidFill>
                  <a:schemeClr val="bg2"/>
                </a:solidFill>
                <a:latin typeface="+mn-lt"/>
              </a:defRPr>
            </a:lvl1pPr>
            <a:lvl2pPr marL="0" indent="0">
              <a:spcAft>
                <a:spcPts val="0"/>
              </a:spcAft>
              <a:buFont typeface="Arial" panose="020B0604020202020204" pitchFamily="34" charset="0"/>
              <a:buNone/>
              <a:defRPr sz="1600"/>
            </a:lvl2pPr>
            <a:lvl3pPr marL="0" indent="0">
              <a:spcAft>
                <a:spcPts val="0"/>
              </a:spcAft>
              <a:buNone/>
              <a:defRPr sz="1600"/>
            </a:lvl3pPr>
            <a:lvl4pPr marL="0" indent="0">
              <a:spcAft>
                <a:spcPts val="0"/>
              </a:spcAft>
              <a:buNone/>
              <a:defRPr sz="1600"/>
            </a:lvl4pPr>
            <a:lvl5pPr marL="0" indent="0">
              <a:spcAft>
                <a:spcPts val="0"/>
              </a:spcAft>
              <a:buNone/>
              <a:defRPr sz="1600"/>
            </a:lvl5pPr>
            <a:lvl6pPr marL="0" indent="0">
              <a:spcAft>
                <a:spcPts val="0"/>
              </a:spcAft>
              <a:buNone/>
              <a:defRPr sz="1600"/>
            </a:lvl6pPr>
            <a:lvl7pPr marL="0" indent="0">
              <a:spcAft>
                <a:spcPts val="0"/>
              </a:spcAft>
              <a:buNone/>
              <a:defRPr sz="1600"/>
            </a:lvl7pPr>
            <a:lvl8pPr marL="0" indent="0">
              <a:spcAft>
                <a:spcPts val="0"/>
              </a:spcAft>
              <a:buNone/>
              <a:defRPr sz="1600"/>
            </a:lvl8pPr>
            <a:lvl9pPr marL="0" indent="0">
              <a:spcAft>
                <a:spcPts val="0"/>
              </a:spcAft>
              <a:buNone/>
              <a:defRPr sz="1600"/>
            </a:lvl9pPr>
          </a:lstStyle>
          <a:p>
            <a:pPr lvl="0"/>
            <a:r>
              <a:rPr lang="de-DE"/>
              <a:t>CHAPTER NAME</a:t>
            </a:r>
            <a:endParaRPr lang="en-US"/>
          </a:p>
        </p:txBody>
      </p:sp>
      <p:sp>
        <p:nvSpPr>
          <p:cNvPr id="68" name="Textplatzhalter 4">
            <a:extLst>
              <a:ext uri="{FF2B5EF4-FFF2-40B4-BE49-F238E27FC236}">
                <a16:creationId xmlns:a16="http://schemas.microsoft.com/office/drawing/2014/main" id="{4A740B08-8286-477A-A603-85B4ADF8FE25}"/>
              </a:ext>
            </a:extLst>
          </p:cNvPr>
          <p:cNvSpPr>
            <a:spLocks noGrp="1"/>
          </p:cNvSpPr>
          <p:nvPr>
            <p:ph type="body" sz="quarter" idx="50" hasCustomPrompt="1"/>
          </p:nvPr>
        </p:nvSpPr>
        <p:spPr bwMode="gray">
          <a:xfrm>
            <a:off x="6240001" y="4422600"/>
            <a:ext cx="361398" cy="576000"/>
          </a:xfrm>
          <a:prstGeom prst="rect">
            <a:avLst/>
          </a:prstGeom>
        </p:spPr>
        <p:txBody>
          <a:bodyPr anchor="b"/>
          <a:lstStyle>
            <a:lvl1pPr marL="0" indent="0" algn="r">
              <a:spcBef>
                <a:spcPts val="0"/>
              </a:spcBef>
              <a:spcAft>
                <a:spcPts val="0"/>
              </a:spcAft>
              <a:buFont typeface="Arial" panose="020B0604020202020204" pitchFamily="34" charset="0"/>
              <a:buNone/>
              <a:defRPr sz="4000" b="1">
                <a:solidFill>
                  <a:schemeClr val="tx1"/>
                </a:solidFill>
                <a:latin typeface="+mj-lt"/>
              </a:defRPr>
            </a:lvl1pPr>
            <a:lvl2pPr marL="0" indent="0" algn="r">
              <a:spcAft>
                <a:spcPts val="0"/>
              </a:spcAft>
              <a:buFont typeface="Arial" panose="020B0604020202020204" pitchFamily="34" charset="0"/>
              <a:buNone/>
              <a:defRPr sz="4000" b="1">
                <a:solidFill>
                  <a:schemeClr val="tx1"/>
                </a:solidFill>
                <a:latin typeface="+mj-lt"/>
              </a:defRPr>
            </a:lvl2pPr>
            <a:lvl3pPr marL="0" indent="0" algn="r">
              <a:spcAft>
                <a:spcPts val="0"/>
              </a:spcAft>
              <a:buNone/>
              <a:defRPr sz="4000" b="1">
                <a:solidFill>
                  <a:schemeClr val="tx1"/>
                </a:solidFill>
                <a:latin typeface="+mj-lt"/>
              </a:defRPr>
            </a:lvl3pPr>
            <a:lvl4pPr marL="0" indent="0" algn="r">
              <a:spcAft>
                <a:spcPts val="0"/>
              </a:spcAft>
              <a:buNone/>
              <a:defRPr sz="4000" b="1">
                <a:solidFill>
                  <a:schemeClr val="tx1"/>
                </a:solidFill>
                <a:latin typeface="+mj-lt"/>
              </a:defRPr>
            </a:lvl4pPr>
            <a:lvl5pPr marL="0" indent="0" algn="r">
              <a:spcAft>
                <a:spcPts val="0"/>
              </a:spcAft>
              <a:buNone/>
              <a:defRPr sz="4000" b="1">
                <a:solidFill>
                  <a:schemeClr val="tx1"/>
                </a:solidFill>
                <a:latin typeface="+mj-lt"/>
              </a:defRPr>
            </a:lvl5pPr>
            <a:lvl6pPr marL="0" indent="0" algn="r">
              <a:spcAft>
                <a:spcPts val="0"/>
              </a:spcAft>
              <a:buNone/>
              <a:defRPr sz="4000" b="1">
                <a:solidFill>
                  <a:schemeClr val="tx1"/>
                </a:solidFill>
                <a:latin typeface="+mj-lt"/>
              </a:defRPr>
            </a:lvl6pPr>
            <a:lvl7pPr marL="0" indent="0" algn="r">
              <a:spcAft>
                <a:spcPts val="0"/>
              </a:spcAft>
              <a:buNone/>
              <a:defRPr sz="4000" b="1">
                <a:solidFill>
                  <a:schemeClr val="tx1"/>
                </a:solidFill>
                <a:latin typeface="+mj-lt"/>
              </a:defRPr>
            </a:lvl7pPr>
            <a:lvl8pPr marL="0" indent="0" algn="r">
              <a:spcAft>
                <a:spcPts val="0"/>
              </a:spcAft>
              <a:buNone/>
              <a:defRPr sz="4000" b="1">
                <a:solidFill>
                  <a:schemeClr val="tx1"/>
                </a:solidFill>
                <a:latin typeface="+mj-lt"/>
              </a:defRPr>
            </a:lvl8pPr>
            <a:lvl9pPr marL="0" indent="0" algn="r">
              <a:spcAft>
                <a:spcPts val="0"/>
              </a:spcAft>
              <a:buNone/>
              <a:defRPr sz="4000" b="1">
                <a:solidFill>
                  <a:schemeClr val="tx1"/>
                </a:solidFill>
                <a:latin typeface="+mj-lt"/>
              </a:defRPr>
            </a:lvl9pPr>
          </a:lstStyle>
          <a:p>
            <a:pPr lvl="0"/>
            <a:r>
              <a:rPr lang="de-DE"/>
              <a:t>7</a:t>
            </a:r>
          </a:p>
        </p:txBody>
      </p:sp>
      <p:sp>
        <p:nvSpPr>
          <p:cNvPr id="69" name="Textplatzhalter 4">
            <a:extLst>
              <a:ext uri="{FF2B5EF4-FFF2-40B4-BE49-F238E27FC236}">
                <a16:creationId xmlns:a16="http://schemas.microsoft.com/office/drawing/2014/main" id="{2DE50051-74D4-439B-BE79-4871B6FE7CE6}"/>
              </a:ext>
            </a:extLst>
          </p:cNvPr>
          <p:cNvSpPr>
            <a:spLocks noGrp="1"/>
          </p:cNvSpPr>
          <p:nvPr>
            <p:ph type="body" sz="quarter" idx="51" hasCustomPrompt="1"/>
          </p:nvPr>
        </p:nvSpPr>
        <p:spPr bwMode="gray">
          <a:xfrm>
            <a:off x="6240000" y="4998600"/>
            <a:ext cx="3888000" cy="14400"/>
          </a:xfrm>
          <a:prstGeom prst="rect">
            <a:avLst/>
          </a:prstGeom>
          <a:solidFill>
            <a:schemeClr val="accent5"/>
          </a:solidFill>
        </p:spPr>
        <p:txBody>
          <a:bodyPr/>
          <a:lstStyle>
            <a:lvl1pPr marL="0" indent="0" algn="ctr">
              <a:lnSpc>
                <a:spcPct val="100000"/>
              </a:lnSpc>
              <a:spcBef>
                <a:spcPts val="0"/>
              </a:spcBef>
              <a:spcAft>
                <a:spcPts val="0"/>
              </a:spcAft>
              <a:buFont typeface="Arial" panose="020B0604020202020204" pitchFamily="34" charset="0"/>
              <a:buNone/>
              <a:defRPr sz="600">
                <a:solidFill>
                  <a:schemeClr val="accent1">
                    <a:alpha val="0"/>
                  </a:schemeClr>
                </a:solidFill>
              </a:defRPr>
            </a:lvl1pPr>
            <a:lvl2pPr marL="0" indent="0" algn="ctr">
              <a:spcBef>
                <a:spcPts val="0"/>
              </a:spcBef>
              <a:spcAft>
                <a:spcPts val="0"/>
              </a:spcAft>
              <a:buFont typeface="Arial" panose="020B0604020202020204" pitchFamily="34" charset="0"/>
              <a:buNone/>
              <a:defRPr sz="600">
                <a:solidFill>
                  <a:schemeClr val="tx1">
                    <a:alpha val="0"/>
                  </a:schemeClr>
                </a:solidFill>
              </a:defRPr>
            </a:lvl2pPr>
            <a:lvl3pPr marL="0" indent="0" algn="ctr">
              <a:spcBef>
                <a:spcPts val="0"/>
              </a:spcBef>
              <a:spcAft>
                <a:spcPts val="0"/>
              </a:spcAft>
              <a:buNone/>
              <a:defRPr sz="600">
                <a:solidFill>
                  <a:schemeClr val="tx1">
                    <a:alpha val="0"/>
                  </a:schemeClr>
                </a:solidFill>
              </a:defRPr>
            </a:lvl3pPr>
            <a:lvl4pPr marL="0" indent="0" algn="ctr">
              <a:spcBef>
                <a:spcPts val="0"/>
              </a:spcBef>
              <a:spcAft>
                <a:spcPts val="0"/>
              </a:spcAft>
              <a:buNone/>
              <a:defRPr sz="600">
                <a:solidFill>
                  <a:schemeClr val="tx1">
                    <a:alpha val="0"/>
                  </a:schemeClr>
                </a:solidFill>
              </a:defRPr>
            </a:lvl4pPr>
            <a:lvl5pPr marL="0" indent="0" algn="ctr">
              <a:spcBef>
                <a:spcPts val="0"/>
              </a:spcBef>
              <a:spcAft>
                <a:spcPts val="0"/>
              </a:spcAft>
              <a:buNone/>
              <a:defRPr sz="600">
                <a:solidFill>
                  <a:schemeClr val="tx1">
                    <a:alpha val="0"/>
                  </a:schemeClr>
                </a:solidFill>
              </a:defRPr>
            </a:lvl5pPr>
            <a:lvl6pPr marL="0" indent="0" algn="ctr">
              <a:spcBef>
                <a:spcPts val="0"/>
              </a:spcBef>
              <a:spcAft>
                <a:spcPts val="0"/>
              </a:spcAft>
              <a:buNone/>
              <a:defRPr sz="600">
                <a:solidFill>
                  <a:schemeClr val="tx1">
                    <a:alpha val="0"/>
                  </a:schemeClr>
                </a:solidFill>
              </a:defRPr>
            </a:lvl6pPr>
            <a:lvl7pPr marL="0" indent="0" algn="ctr">
              <a:spcBef>
                <a:spcPts val="0"/>
              </a:spcBef>
              <a:spcAft>
                <a:spcPts val="0"/>
              </a:spcAft>
              <a:buNone/>
              <a:defRPr sz="600">
                <a:solidFill>
                  <a:schemeClr val="tx1">
                    <a:alpha val="0"/>
                  </a:schemeClr>
                </a:solidFill>
              </a:defRPr>
            </a:lvl7pPr>
            <a:lvl8pPr marL="0" indent="0" algn="ctr">
              <a:spcBef>
                <a:spcPts val="0"/>
              </a:spcBef>
              <a:spcAft>
                <a:spcPts val="0"/>
              </a:spcAft>
              <a:buNone/>
              <a:defRPr sz="600">
                <a:solidFill>
                  <a:schemeClr val="tx1">
                    <a:alpha val="0"/>
                  </a:schemeClr>
                </a:solidFill>
              </a:defRPr>
            </a:lvl8pPr>
            <a:lvl9pPr marL="0" indent="0" algn="ctr">
              <a:spcBef>
                <a:spcPts val="0"/>
              </a:spcBef>
              <a:spcAft>
                <a:spcPts val="0"/>
              </a:spcAft>
              <a:buNone/>
              <a:defRPr sz="600">
                <a:solidFill>
                  <a:schemeClr val="tx1">
                    <a:alpha val="0"/>
                  </a:schemeClr>
                </a:solidFill>
              </a:defRPr>
            </a:lvl9pPr>
          </a:lstStyle>
          <a:p>
            <a:pPr lvl="0"/>
            <a:r>
              <a:rPr lang="en-US" noProof="0"/>
              <a:t> </a:t>
            </a:r>
          </a:p>
        </p:txBody>
      </p:sp>
      <p:sp>
        <p:nvSpPr>
          <p:cNvPr id="33" name="Titel 4">
            <a:extLst>
              <a:ext uri="{FF2B5EF4-FFF2-40B4-BE49-F238E27FC236}">
                <a16:creationId xmlns:a16="http://schemas.microsoft.com/office/drawing/2014/main" id="{B0FAA85C-794E-4AD9-8DDE-3C89B8C2D342}"/>
              </a:ext>
            </a:extLst>
          </p:cNvPr>
          <p:cNvSpPr>
            <a:spLocks noGrp="1"/>
          </p:cNvSpPr>
          <p:nvPr>
            <p:ph type="title" hasCustomPrompt="1"/>
          </p:nvPr>
        </p:nvSpPr>
        <p:spPr bwMode="gray">
          <a:xfrm>
            <a:off x="551384" y="764812"/>
            <a:ext cx="8640000" cy="432187"/>
          </a:xfrm>
        </p:spPr>
        <p:txBody>
          <a:bodyPr vert="horz" anchor="b" anchorCtr="0"/>
          <a:lstStyle>
            <a:lvl1pPr>
              <a:defRPr/>
            </a:lvl1pPr>
          </a:lstStyle>
          <a:p>
            <a:r>
              <a:rPr lang="en-US"/>
              <a:t>Agenda</a:t>
            </a:r>
            <a:endParaRPr lang="de-DE"/>
          </a:p>
        </p:txBody>
      </p:sp>
      <p:sp>
        <p:nvSpPr>
          <p:cNvPr id="34" name="Textplatzhalter 5">
            <a:extLst>
              <a:ext uri="{FF2B5EF4-FFF2-40B4-BE49-F238E27FC236}">
                <a16:creationId xmlns:a16="http://schemas.microsoft.com/office/drawing/2014/main" id="{FA99D84C-0CB2-4AF1-86A0-7389252FAFE6}"/>
              </a:ext>
            </a:extLst>
          </p:cNvPr>
          <p:cNvSpPr>
            <a:spLocks noGrp="1"/>
          </p:cNvSpPr>
          <p:nvPr>
            <p:ph type="body" sz="quarter" idx="10" hasCustomPrompt="1"/>
          </p:nvPr>
        </p:nvSpPr>
        <p:spPr bwMode="gray">
          <a:xfrm>
            <a:off x="551384" y="548813"/>
            <a:ext cx="8640000" cy="216000"/>
          </a:xfrm>
          <a:prstGeom prst="rect">
            <a:avLst/>
          </a:prstGeom>
        </p:spPr>
        <p:txBody>
          <a:bodyPr/>
          <a:lstStyle>
            <a:lvl1pPr marL="0" indent="0">
              <a:spcAft>
                <a:spcPts val="0"/>
              </a:spcAft>
              <a:buFont typeface="Arial" panose="020B0604020202020204" pitchFamily="34" charset="0"/>
              <a:buNone/>
              <a:defRPr sz="1400" cap="all" spc="0" baseline="0">
                <a:solidFill>
                  <a:schemeClr val="accent1"/>
                </a:solidFill>
                <a:latin typeface="+mn-lt"/>
              </a:defRPr>
            </a:lvl1pPr>
            <a:lvl2pPr marL="0" indent="0">
              <a:spcAft>
                <a:spcPts val="0"/>
              </a:spcAft>
              <a:buFont typeface="Arial" panose="020B0604020202020204" pitchFamily="34" charset="0"/>
              <a:buNone/>
              <a:defRPr sz="1400" cap="all">
                <a:solidFill>
                  <a:schemeClr val="accent1"/>
                </a:solidFill>
                <a:latin typeface="+mn-lt"/>
              </a:defRPr>
            </a:lvl2pPr>
            <a:lvl3pPr marL="0" indent="0">
              <a:spcAft>
                <a:spcPts val="0"/>
              </a:spcAft>
              <a:buNone/>
              <a:defRPr sz="1400" cap="all">
                <a:solidFill>
                  <a:schemeClr val="accent1"/>
                </a:solidFill>
                <a:latin typeface="+mn-lt"/>
              </a:defRPr>
            </a:lvl3pPr>
            <a:lvl4pPr marL="0" indent="0">
              <a:spcAft>
                <a:spcPts val="0"/>
              </a:spcAft>
              <a:buNone/>
              <a:defRPr sz="1400" cap="all">
                <a:solidFill>
                  <a:schemeClr val="accent1"/>
                </a:solidFill>
                <a:latin typeface="+mn-lt"/>
              </a:defRPr>
            </a:lvl4pPr>
            <a:lvl5pPr marL="0" indent="0">
              <a:spcAft>
                <a:spcPts val="0"/>
              </a:spcAft>
              <a:buNone/>
              <a:defRPr sz="1400" cap="all">
                <a:solidFill>
                  <a:schemeClr val="accent1"/>
                </a:solidFill>
                <a:latin typeface="+mn-lt"/>
              </a:defRPr>
            </a:lvl5pPr>
            <a:lvl6pPr marL="0" indent="0">
              <a:spcAft>
                <a:spcPts val="0"/>
              </a:spcAft>
              <a:buNone/>
              <a:defRPr sz="1400">
                <a:solidFill>
                  <a:schemeClr val="accent1"/>
                </a:solidFill>
                <a:latin typeface="+mn-lt"/>
              </a:defRPr>
            </a:lvl6pPr>
            <a:lvl7pPr marL="0" indent="0">
              <a:spcAft>
                <a:spcPts val="0"/>
              </a:spcAft>
              <a:buNone/>
              <a:defRPr sz="1400">
                <a:solidFill>
                  <a:schemeClr val="accent1"/>
                </a:solidFill>
                <a:latin typeface="+mn-lt"/>
              </a:defRPr>
            </a:lvl7pPr>
            <a:lvl8pPr marL="0" indent="0">
              <a:spcAft>
                <a:spcPts val="0"/>
              </a:spcAft>
              <a:buNone/>
              <a:defRPr sz="1400">
                <a:solidFill>
                  <a:schemeClr val="accent1"/>
                </a:solidFill>
                <a:latin typeface="+mn-lt"/>
              </a:defRPr>
            </a:lvl8pPr>
            <a:lvl9pPr marL="0" indent="0">
              <a:spcAft>
                <a:spcPts val="0"/>
              </a:spcAft>
              <a:buNone/>
              <a:defRPr sz="1400">
                <a:solidFill>
                  <a:schemeClr val="accent1"/>
                </a:solidFill>
                <a:latin typeface="+mn-lt"/>
              </a:defRPr>
            </a:lvl9pPr>
          </a:lstStyle>
          <a:p>
            <a:pPr lvl="0"/>
            <a:r>
              <a:rPr lang="en-US"/>
              <a:t>Edit title master format by clicking</a:t>
            </a:r>
            <a:endParaRPr lang="en-GB"/>
          </a:p>
        </p:txBody>
      </p:sp>
    </p:spTree>
    <p:extLst>
      <p:ext uri="{BB962C8B-B14F-4D97-AF65-F5344CB8AC3E}">
        <p14:creationId xmlns:p14="http://schemas.microsoft.com/office/powerpoint/2010/main" val="390864340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83132E4-061E-A08A-0E8E-29309F54D976}"/>
              </a:ext>
            </a:extLst>
          </p:cNvPr>
          <p:cNvSpPr txBox="1">
            <a:spLocks noGrp="1"/>
          </p:cNvSpPr>
          <p:nvPr>
            <p:ph type="dt" sz="half" idx="10"/>
          </p:nvPr>
        </p:nvSpPr>
        <p:spPr>
          <a:ln/>
        </p:spPr>
        <p:txBody>
          <a:bodyPr/>
          <a:lstStyle>
            <a:lvl1pPr>
              <a:defRPr/>
            </a:lvl1pPr>
          </a:lstStyle>
          <a:p>
            <a:pPr>
              <a:defRPr/>
            </a:pPr>
            <a:fld id="{0F714742-5878-47C1-8783-7BCC6C5FF1A6}" type="datetime1">
              <a:rPr lang="en-US"/>
              <a:pPr>
                <a:defRPr/>
              </a:pPr>
              <a:t>7/9/2024</a:t>
            </a:fld>
            <a:endParaRPr/>
          </a:p>
        </p:txBody>
      </p:sp>
      <p:sp>
        <p:nvSpPr>
          <p:cNvPr id="3" name="Footer Placeholder 4">
            <a:extLst>
              <a:ext uri="{FF2B5EF4-FFF2-40B4-BE49-F238E27FC236}">
                <a16:creationId xmlns:a16="http://schemas.microsoft.com/office/drawing/2014/main" id="{29805AD8-E99A-97B0-C370-E5BEFEF5C6B2}"/>
              </a:ext>
            </a:extLst>
          </p:cNvPr>
          <p:cNvSpPr txBox="1">
            <a:spLocks noGrp="1"/>
          </p:cNvSpPr>
          <p:nvPr>
            <p:ph type="ftr" sz="quarter" idx="11"/>
          </p:nvPr>
        </p:nvSpPr>
        <p:spPr>
          <a:ln/>
        </p:spPr>
        <p:txBody>
          <a:bodyPr/>
          <a:lstStyle>
            <a:lvl1pPr>
              <a:defRPr/>
            </a:lvl1pPr>
          </a:lstStyle>
          <a:p>
            <a:pPr>
              <a:defRPr/>
            </a:pPr>
            <a:endParaRPr/>
          </a:p>
        </p:txBody>
      </p:sp>
      <p:sp>
        <p:nvSpPr>
          <p:cNvPr id="4" name="Slide Number Placeholder 5">
            <a:extLst>
              <a:ext uri="{FF2B5EF4-FFF2-40B4-BE49-F238E27FC236}">
                <a16:creationId xmlns:a16="http://schemas.microsoft.com/office/drawing/2014/main" id="{666BF508-9A03-0FA0-8E8E-043D20207624}"/>
              </a:ext>
            </a:extLst>
          </p:cNvPr>
          <p:cNvSpPr txBox="1">
            <a:spLocks noGrp="1"/>
          </p:cNvSpPr>
          <p:nvPr>
            <p:ph type="sldNum" sz="quarter" idx="12"/>
          </p:nvPr>
        </p:nvSpPr>
        <p:spPr>
          <a:ln/>
        </p:spPr>
        <p:txBody>
          <a:bodyPr/>
          <a:lstStyle>
            <a:lvl1pPr>
              <a:defRPr/>
            </a:lvl1pPr>
          </a:lstStyle>
          <a:p>
            <a:pPr>
              <a:defRPr/>
            </a:pPr>
            <a:fld id="{140BC550-DA0C-4B48-A02C-AB75A82CB809}" type="slidenum">
              <a:rPr/>
              <a:pPr>
                <a:defRPr/>
              </a:pPr>
              <a:t>‹#›</a:t>
            </a:fld>
            <a:endParaRPr/>
          </a:p>
        </p:txBody>
      </p:sp>
    </p:spTree>
    <p:extLst>
      <p:ext uri="{BB962C8B-B14F-4D97-AF65-F5344CB8AC3E}">
        <p14:creationId xmlns:p14="http://schemas.microsoft.com/office/powerpoint/2010/main" val="2286852926"/>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 4 Chapter + Imag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3918611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600">
              <a:solidFill>
                <a:prstClr val="white"/>
              </a:solidFill>
              <a:latin typeface="Yu Gothic Light" panose="020B0300000000000000" pitchFamily="34" charset="-128"/>
              <a:sym typeface="Yu Gothic Light" panose="020B0300000000000000" pitchFamily="34" charset="-128"/>
            </a:endParaRPr>
          </a:p>
        </p:txBody>
      </p:sp>
      <p:sp>
        <p:nvSpPr>
          <p:cNvPr id="11" name="Bildplatzhalter 3">
            <a:extLst>
              <a:ext uri="{FF2B5EF4-FFF2-40B4-BE49-F238E27FC236}">
                <a16:creationId xmlns:a16="http://schemas.microsoft.com/office/drawing/2014/main" id="{EFA26D4E-C1E8-4DB9-96FB-5DF2FB106A94}"/>
              </a:ext>
            </a:extLst>
          </p:cNvPr>
          <p:cNvSpPr>
            <a:spLocks noGrp="1"/>
          </p:cNvSpPr>
          <p:nvPr>
            <p:ph type="pic" sz="quarter" idx="12" hasCustomPrompt="1"/>
          </p:nvPr>
        </p:nvSpPr>
        <p:spPr bwMode="gray">
          <a:xfrm>
            <a:off x="6720000" y="0"/>
            <a:ext cx="5472000" cy="6858000"/>
          </a:xfrm>
          <a:prstGeom prst="rect">
            <a:avLst/>
          </a:prstGeom>
          <a:solidFill>
            <a:schemeClr val="bg1">
              <a:lumMod val="95000"/>
            </a:schemeClr>
          </a:solidFill>
        </p:spPr>
        <p:txBody>
          <a:bodyPr vert="horz" wrap="square" lIns="0" tIns="0" rIns="0" bIns="720000" rtlCol="0" anchor="ctr" anchorCtr="0">
            <a:noAutofit/>
          </a:bodyPr>
          <a:lstStyle>
            <a:lvl1pPr algn="ctr">
              <a:defRPr lang="en-US" sz="1100" i="1" dirty="0" smtClean="0">
                <a:solidFill>
                  <a:schemeClr val="bg2"/>
                </a:solidFill>
              </a:defRPr>
            </a:lvl1pPr>
          </a:lstStyle>
          <a:p>
            <a:pPr lvl="0" algn="ctr"/>
            <a:r>
              <a:rPr lang="en-US"/>
              <a:t> </a:t>
            </a:r>
          </a:p>
        </p:txBody>
      </p:sp>
      <p:sp>
        <p:nvSpPr>
          <p:cNvPr id="37" name="Textplatzhalter 4">
            <a:extLst>
              <a:ext uri="{FF2B5EF4-FFF2-40B4-BE49-F238E27FC236}">
                <a16:creationId xmlns:a16="http://schemas.microsoft.com/office/drawing/2014/main" id="{74BB64F4-532A-4409-8710-36B5B3324820}"/>
              </a:ext>
            </a:extLst>
          </p:cNvPr>
          <p:cNvSpPr>
            <a:spLocks noGrp="1"/>
          </p:cNvSpPr>
          <p:nvPr>
            <p:ph type="body" sz="quarter" idx="13" hasCustomPrompt="1"/>
          </p:nvPr>
        </p:nvSpPr>
        <p:spPr bwMode="gray">
          <a:xfrm>
            <a:off x="985386" y="2440050"/>
            <a:ext cx="3455538" cy="432000"/>
          </a:xfrm>
          <a:prstGeom prst="rect">
            <a:avLst/>
          </a:prstGeom>
        </p:spPr>
        <p:txBody>
          <a:bodyPr anchor="b"/>
          <a:lstStyle>
            <a:lvl1pPr marL="0" indent="0">
              <a:spcBef>
                <a:spcPts val="0"/>
              </a:spcBef>
              <a:spcAft>
                <a:spcPts val="0"/>
              </a:spcAft>
              <a:buFont typeface="Arial" panose="020B0604020202020204" pitchFamily="34" charset="0"/>
              <a:buNone/>
              <a:defRPr sz="1600" cap="none" baseline="0">
                <a:solidFill>
                  <a:schemeClr val="bg2"/>
                </a:solidFill>
                <a:latin typeface="+mn-lt"/>
              </a:defRPr>
            </a:lvl1pPr>
            <a:lvl2pPr marL="0" indent="0">
              <a:spcAft>
                <a:spcPts val="0"/>
              </a:spcAft>
              <a:buFont typeface="Arial" panose="020B0604020202020204" pitchFamily="34" charset="0"/>
              <a:buNone/>
              <a:defRPr sz="1600"/>
            </a:lvl2pPr>
            <a:lvl3pPr marL="0" indent="0">
              <a:spcAft>
                <a:spcPts val="0"/>
              </a:spcAft>
              <a:buNone/>
              <a:defRPr sz="1600"/>
            </a:lvl3pPr>
            <a:lvl4pPr marL="0" indent="0">
              <a:spcAft>
                <a:spcPts val="0"/>
              </a:spcAft>
              <a:buNone/>
              <a:defRPr sz="1600"/>
            </a:lvl4pPr>
            <a:lvl5pPr marL="0" indent="0">
              <a:spcAft>
                <a:spcPts val="0"/>
              </a:spcAft>
              <a:buNone/>
              <a:defRPr sz="1600"/>
            </a:lvl5pPr>
            <a:lvl6pPr marL="0" indent="0">
              <a:spcAft>
                <a:spcPts val="0"/>
              </a:spcAft>
              <a:buNone/>
              <a:defRPr sz="1600"/>
            </a:lvl6pPr>
            <a:lvl7pPr marL="0" indent="0">
              <a:spcAft>
                <a:spcPts val="0"/>
              </a:spcAft>
              <a:buNone/>
              <a:defRPr sz="1600"/>
            </a:lvl7pPr>
            <a:lvl8pPr marL="0" indent="0">
              <a:spcAft>
                <a:spcPts val="0"/>
              </a:spcAft>
              <a:buNone/>
              <a:defRPr sz="1600"/>
            </a:lvl8pPr>
            <a:lvl9pPr marL="0" indent="0">
              <a:spcAft>
                <a:spcPts val="0"/>
              </a:spcAft>
              <a:buNone/>
              <a:defRPr sz="1600"/>
            </a:lvl9pPr>
          </a:lstStyle>
          <a:p>
            <a:pPr lvl="0"/>
            <a:r>
              <a:rPr lang="de-DE"/>
              <a:t>CHAPTER NAME</a:t>
            </a:r>
          </a:p>
        </p:txBody>
      </p:sp>
      <p:sp>
        <p:nvSpPr>
          <p:cNvPr id="38" name="Textplatzhalter 4">
            <a:extLst>
              <a:ext uri="{FF2B5EF4-FFF2-40B4-BE49-F238E27FC236}">
                <a16:creationId xmlns:a16="http://schemas.microsoft.com/office/drawing/2014/main" id="{05AB08CF-3847-4609-996D-0E28B0C2CADA}"/>
              </a:ext>
            </a:extLst>
          </p:cNvPr>
          <p:cNvSpPr>
            <a:spLocks noGrp="1"/>
          </p:cNvSpPr>
          <p:nvPr>
            <p:ph type="body" sz="quarter" idx="17" hasCustomPrompt="1"/>
          </p:nvPr>
        </p:nvSpPr>
        <p:spPr bwMode="gray">
          <a:xfrm>
            <a:off x="552450" y="2406600"/>
            <a:ext cx="361398" cy="576000"/>
          </a:xfrm>
          <a:prstGeom prst="rect">
            <a:avLst/>
          </a:prstGeom>
        </p:spPr>
        <p:txBody>
          <a:bodyPr anchor="b"/>
          <a:lstStyle>
            <a:lvl1pPr marL="0" indent="0" algn="r">
              <a:spcBef>
                <a:spcPts val="0"/>
              </a:spcBef>
              <a:spcAft>
                <a:spcPts val="0"/>
              </a:spcAft>
              <a:buFont typeface="Arial" panose="020B0604020202020204" pitchFamily="34" charset="0"/>
              <a:buNone/>
              <a:defRPr sz="4000" b="1">
                <a:solidFill>
                  <a:schemeClr val="tx1"/>
                </a:solidFill>
                <a:latin typeface="+mj-lt"/>
              </a:defRPr>
            </a:lvl1pPr>
            <a:lvl2pPr marL="0" indent="0" algn="r">
              <a:spcAft>
                <a:spcPts val="0"/>
              </a:spcAft>
              <a:buFont typeface="Arial" panose="020B0604020202020204" pitchFamily="34" charset="0"/>
              <a:buNone/>
              <a:defRPr sz="4000" b="1">
                <a:solidFill>
                  <a:schemeClr val="tx1"/>
                </a:solidFill>
                <a:latin typeface="+mj-lt"/>
              </a:defRPr>
            </a:lvl2pPr>
            <a:lvl3pPr marL="0" indent="0" algn="r">
              <a:spcAft>
                <a:spcPts val="0"/>
              </a:spcAft>
              <a:buNone/>
              <a:defRPr sz="4000" b="1">
                <a:solidFill>
                  <a:schemeClr val="tx1"/>
                </a:solidFill>
                <a:latin typeface="+mj-lt"/>
              </a:defRPr>
            </a:lvl3pPr>
            <a:lvl4pPr marL="0" indent="0" algn="r">
              <a:spcAft>
                <a:spcPts val="0"/>
              </a:spcAft>
              <a:buNone/>
              <a:defRPr sz="4000" b="1">
                <a:solidFill>
                  <a:schemeClr val="tx1"/>
                </a:solidFill>
                <a:latin typeface="+mj-lt"/>
              </a:defRPr>
            </a:lvl4pPr>
            <a:lvl5pPr marL="0" indent="0" algn="r">
              <a:spcAft>
                <a:spcPts val="0"/>
              </a:spcAft>
              <a:buNone/>
              <a:defRPr sz="4000" b="1">
                <a:solidFill>
                  <a:schemeClr val="tx1"/>
                </a:solidFill>
                <a:latin typeface="+mj-lt"/>
              </a:defRPr>
            </a:lvl5pPr>
            <a:lvl6pPr marL="0" indent="0" algn="r">
              <a:spcAft>
                <a:spcPts val="0"/>
              </a:spcAft>
              <a:buNone/>
              <a:defRPr sz="4000" b="1">
                <a:solidFill>
                  <a:schemeClr val="tx1"/>
                </a:solidFill>
                <a:latin typeface="+mj-lt"/>
              </a:defRPr>
            </a:lvl6pPr>
            <a:lvl7pPr marL="0" indent="0" algn="r">
              <a:spcAft>
                <a:spcPts val="0"/>
              </a:spcAft>
              <a:buNone/>
              <a:defRPr sz="4000" b="1">
                <a:solidFill>
                  <a:schemeClr val="tx1"/>
                </a:solidFill>
                <a:latin typeface="+mj-lt"/>
              </a:defRPr>
            </a:lvl7pPr>
            <a:lvl8pPr marL="0" indent="0" algn="r">
              <a:spcAft>
                <a:spcPts val="0"/>
              </a:spcAft>
              <a:buNone/>
              <a:defRPr sz="4000" b="1">
                <a:solidFill>
                  <a:schemeClr val="tx1"/>
                </a:solidFill>
                <a:latin typeface="+mj-lt"/>
              </a:defRPr>
            </a:lvl8pPr>
            <a:lvl9pPr marL="0" indent="0" algn="r">
              <a:spcAft>
                <a:spcPts val="0"/>
              </a:spcAft>
              <a:buNone/>
              <a:defRPr sz="4000" b="1">
                <a:solidFill>
                  <a:schemeClr val="tx1"/>
                </a:solidFill>
                <a:latin typeface="+mj-lt"/>
              </a:defRPr>
            </a:lvl9pPr>
          </a:lstStyle>
          <a:p>
            <a:pPr lvl="0"/>
            <a:r>
              <a:rPr lang="de-DE"/>
              <a:t>1</a:t>
            </a:r>
          </a:p>
        </p:txBody>
      </p:sp>
      <p:sp>
        <p:nvSpPr>
          <p:cNvPr id="39" name="Textplatzhalter 4">
            <a:extLst>
              <a:ext uri="{FF2B5EF4-FFF2-40B4-BE49-F238E27FC236}">
                <a16:creationId xmlns:a16="http://schemas.microsoft.com/office/drawing/2014/main" id="{32AA23AF-2E70-4409-B909-FB497AC00176}"/>
              </a:ext>
            </a:extLst>
          </p:cNvPr>
          <p:cNvSpPr>
            <a:spLocks noGrp="1"/>
          </p:cNvSpPr>
          <p:nvPr>
            <p:ph type="body" sz="quarter" idx="21" hasCustomPrompt="1"/>
          </p:nvPr>
        </p:nvSpPr>
        <p:spPr bwMode="gray">
          <a:xfrm>
            <a:off x="552449" y="2982600"/>
            <a:ext cx="3888000" cy="14400"/>
          </a:xfrm>
          <a:prstGeom prst="rect">
            <a:avLst/>
          </a:prstGeom>
          <a:solidFill>
            <a:schemeClr val="accent5"/>
          </a:solidFill>
        </p:spPr>
        <p:txBody>
          <a:bodyPr/>
          <a:lstStyle>
            <a:lvl1pPr marL="0" indent="0" algn="ctr">
              <a:lnSpc>
                <a:spcPct val="100000"/>
              </a:lnSpc>
              <a:spcBef>
                <a:spcPts val="0"/>
              </a:spcBef>
              <a:spcAft>
                <a:spcPts val="0"/>
              </a:spcAft>
              <a:buFont typeface="Arial" panose="020B0604020202020204" pitchFamily="34" charset="0"/>
              <a:buNone/>
              <a:defRPr sz="600">
                <a:solidFill>
                  <a:schemeClr val="accent1">
                    <a:alpha val="0"/>
                  </a:schemeClr>
                </a:solidFill>
              </a:defRPr>
            </a:lvl1pPr>
            <a:lvl2pPr marL="0" indent="0" algn="ctr">
              <a:spcBef>
                <a:spcPts val="0"/>
              </a:spcBef>
              <a:spcAft>
                <a:spcPts val="0"/>
              </a:spcAft>
              <a:buFont typeface="Arial" panose="020B0604020202020204" pitchFamily="34" charset="0"/>
              <a:buNone/>
              <a:defRPr sz="600">
                <a:solidFill>
                  <a:schemeClr val="tx1">
                    <a:alpha val="0"/>
                  </a:schemeClr>
                </a:solidFill>
              </a:defRPr>
            </a:lvl2pPr>
            <a:lvl3pPr marL="0" indent="0" algn="ctr">
              <a:spcBef>
                <a:spcPts val="0"/>
              </a:spcBef>
              <a:spcAft>
                <a:spcPts val="0"/>
              </a:spcAft>
              <a:buNone/>
              <a:defRPr sz="600">
                <a:solidFill>
                  <a:schemeClr val="tx1">
                    <a:alpha val="0"/>
                  </a:schemeClr>
                </a:solidFill>
              </a:defRPr>
            </a:lvl3pPr>
            <a:lvl4pPr marL="0" indent="0" algn="ctr">
              <a:spcBef>
                <a:spcPts val="0"/>
              </a:spcBef>
              <a:spcAft>
                <a:spcPts val="0"/>
              </a:spcAft>
              <a:buNone/>
              <a:defRPr sz="600">
                <a:solidFill>
                  <a:schemeClr val="tx1">
                    <a:alpha val="0"/>
                  </a:schemeClr>
                </a:solidFill>
              </a:defRPr>
            </a:lvl4pPr>
            <a:lvl5pPr marL="0" indent="0" algn="ctr">
              <a:spcBef>
                <a:spcPts val="0"/>
              </a:spcBef>
              <a:spcAft>
                <a:spcPts val="0"/>
              </a:spcAft>
              <a:buNone/>
              <a:defRPr sz="600">
                <a:solidFill>
                  <a:schemeClr val="tx1">
                    <a:alpha val="0"/>
                  </a:schemeClr>
                </a:solidFill>
              </a:defRPr>
            </a:lvl5pPr>
            <a:lvl6pPr marL="0" indent="0" algn="ctr">
              <a:spcBef>
                <a:spcPts val="0"/>
              </a:spcBef>
              <a:spcAft>
                <a:spcPts val="0"/>
              </a:spcAft>
              <a:buNone/>
              <a:defRPr sz="600">
                <a:solidFill>
                  <a:schemeClr val="tx1">
                    <a:alpha val="0"/>
                  </a:schemeClr>
                </a:solidFill>
              </a:defRPr>
            </a:lvl6pPr>
            <a:lvl7pPr marL="0" indent="0" algn="ctr">
              <a:spcBef>
                <a:spcPts val="0"/>
              </a:spcBef>
              <a:spcAft>
                <a:spcPts val="0"/>
              </a:spcAft>
              <a:buNone/>
              <a:defRPr sz="600">
                <a:solidFill>
                  <a:schemeClr val="tx1">
                    <a:alpha val="0"/>
                  </a:schemeClr>
                </a:solidFill>
              </a:defRPr>
            </a:lvl7pPr>
            <a:lvl8pPr marL="0" indent="0" algn="ctr">
              <a:spcBef>
                <a:spcPts val="0"/>
              </a:spcBef>
              <a:spcAft>
                <a:spcPts val="0"/>
              </a:spcAft>
              <a:buNone/>
              <a:defRPr sz="600">
                <a:solidFill>
                  <a:schemeClr val="tx1">
                    <a:alpha val="0"/>
                  </a:schemeClr>
                </a:solidFill>
              </a:defRPr>
            </a:lvl8pPr>
            <a:lvl9pPr marL="0" indent="0" algn="ctr">
              <a:spcBef>
                <a:spcPts val="0"/>
              </a:spcBef>
              <a:spcAft>
                <a:spcPts val="0"/>
              </a:spcAft>
              <a:buNone/>
              <a:defRPr sz="600">
                <a:solidFill>
                  <a:schemeClr val="tx1">
                    <a:alpha val="0"/>
                  </a:schemeClr>
                </a:solidFill>
              </a:defRPr>
            </a:lvl9pPr>
          </a:lstStyle>
          <a:p>
            <a:pPr lvl="0"/>
            <a:r>
              <a:rPr lang="en-US" noProof="0"/>
              <a:t> </a:t>
            </a:r>
          </a:p>
        </p:txBody>
      </p:sp>
      <p:sp>
        <p:nvSpPr>
          <p:cNvPr id="43" name="Textplatzhalter 4">
            <a:extLst>
              <a:ext uri="{FF2B5EF4-FFF2-40B4-BE49-F238E27FC236}">
                <a16:creationId xmlns:a16="http://schemas.microsoft.com/office/drawing/2014/main" id="{E872D266-4367-468F-9D7C-276521895729}"/>
              </a:ext>
            </a:extLst>
          </p:cNvPr>
          <p:cNvSpPr>
            <a:spLocks noGrp="1"/>
          </p:cNvSpPr>
          <p:nvPr>
            <p:ph type="body" sz="quarter" idx="34" hasCustomPrompt="1"/>
          </p:nvPr>
        </p:nvSpPr>
        <p:spPr bwMode="gray">
          <a:xfrm>
            <a:off x="984937" y="3448050"/>
            <a:ext cx="3455538" cy="432000"/>
          </a:xfrm>
          <a:prstGeom prst="rect">
            <a:avLst/>
          </a:prstGeom>
        </p:spPr>
        <p:txBody>
          <a:bodyPr anchor="b"/>
          <a:lstStyle>
            <a:lvl1pPr marL="0" indent="0">
              <a:spcBef>
                <a:spcPts val="0"/>
              </a:spcBef>
              <a:spcAft>
                <a:spcPts val="0"/>
              </a:spcAft>
              <a:buFont typeface="Arial" panose="020B0604020202020204" pitchFamily="34" charset="0"/>
              <a:buNone/>
              <a:defRPr sz="1600" cap="none" baseline="0">
                <a:solidFill>
                  <a:schemeClr val="bg2"/>
                </a:solidFill>
                <a:latin typeface="+mn-lt"/>
              </a:defRPr>
            </a:lvl1pPr>
            <a:lvl2pPr marL="0" indent="0">
              <a:spcAft>
                <a:spcPts val="0"/>
              </a:spcAft>
              <a:buFont typeface="Arial" panose="020B0604020202020204" pitchFamily="34" charset="0"/>
              <a:buNone/>
              <a:defRPr sz="1600"/>
            </a:lvl2pPr>
            <a:lvl3pPr marL="0" indent="0">
              <a:spcAft>
                <a:spcPts val="0"/>
              </a:spcAft>
              <a:buNone/>
              <a:defRPr sz="1600"/>
            </a:lvl3pPr>
            <a:lvl4pPr marL="0" indent="0">
              <a:spcAft>
                <a:spcPts val="0"/>
              </a:spcAft>
              <a:buNone/>
              <a:defRPr sz="1600"/>
            </a:lvl4pPr>
            <a:lvl5pPr marL="0" indent="0">
              <a:spcAft>
                <a:spcPts val="0"/>
              </a:spcAft>
              <a:buNone/>
              <a:defRPr sz="1600"/>
            </a:lvl5pPr>
            <a:lvl6pPr marL="0" indent="0">
              <a:spcAft>
                <a:spcPts val="0"/>
              </a:spcAft>
              <a:buNone/>
              <a:defRPr sz="1600"/>
            </a:lvl6pPr>
            <a:lvl7pPr marL="0" indent="0">
              <a:spcAft>
                <a:spcPts val="0"/>
              </a:spcAft>
              <a:buNone/>
              <a:defRPr sz="1600"/>
            </a:lvl7pPr>
            <a:lvl8pPr marL="0" indent="0">
              <a:spcAft>
                <a:spcPts val="0"/>
              </a:spcAft>
              <a:buNone/>
              <a:defRPr sz="1600"/>
            </a:lvl8pPr>
            <a:lvl9pPr marL="0" indent="0">
              <a:spcAft>
                <a:spcPts val="0"/>
              </a:spcAft>
              <a:buNone/>
              <a:defRPr sz="1600"/>
            </a:lvl9pPr>
          </a:lstStyle>
          <a:p>
            <a:pPr lvl="0"/>
            <a:r>
              <a:rPr lang="de-DE"/>
              <a:t>CHAPTER NAME</a:t>
            </a:r>
          </a:p>
        </p:txBody>
      </p:sp>
      <p:sp>
        <p:nvSpPr>
          <p:cNvPr id="44" name="Textplatzhalter 4">
            <a:extLst>
              <a:ext uri="{FF2B5EF4-FFF2-40B4-BE49-F238E27FC236}">
                <a16:creationId xmlns:a16="http://schemas.microsoft.com/office/drawing/2014/main" id="{F3DBFD61-763F-4BA5-81FA-37E4699DFE01}"/>
              </a:ext>
            </a:extLst>
          </p:cNvPr>
          <p:cNvSpPr>
            <a:spLocks noGrp="1"/>
          </p:cNvSpPr>
          <p:nvPr>
            <p:ph type="body" sz="quarter" idx="35" hasCustomPrompt="1"/>
          </p:nvPr>
        </p:nvSpPr>
        <p:spPr bwMode="gray">
          <a:xfrm>
            <a:off x="552001" y="3414600"/>
            <a:ext cx="361398" cy="576000"/>
          </a:xfrm>
          <a:prstGeom prst="rect">
            <a:avLst/>
          </a:prstGeom>
        </p:spPr>
        <p:txBody>
          <a:bodyPr anchor="b"/>
          <a:lstStyle>
            <a:lvl1pPr marL="0" indent="0" algn="r">
              <a:spcBef>
                <a:spcPts val="0"/>
              </a:spcBef>
              <a:spcAft>
                <a:spcPts val="0"/>
              </a:spcAft>
              <a:buFont typeface="Arial" panose="020B0604020202020204" pitchFamily="34" charset="0"/>
              <a:buNone/>
              <a:defRPr sz="4000" b="1">
                <a:solidFill>
                  <a:schemeClr val="tx1"/>
                </a:solidFill>
                <a:latin typeface="+mj-lt"/>
              </a:defRPr>
            </a:lvl1pPr>
            <a:lvl2pPr marL="0" indent="0" algn="r">
              <a:spcAft>
                <a:spcPts val="0"/>
              </a:spcAft>
              <a:buFont typeface="Arial" panose="020B0604020202020204" pitchFamily="34" charset="0"/>
              <a:buNone/>
              <a:defRPr sz="4000" b="1">
                <a:solidFill>
                  <a:schemeClr val="tx1"/>
                </a:solidFill>
                <a:latin typeface="+mj-lt"/>
              </a:defRPr>
            </a:lvl2pPr>
            <a:lvl3pPr marL="0" indent="0" algn="r">
              <a:spcAft>
                <a:spcPts val="0"/>
              </a:spcAft>
              <a:buNone/>
              <a:defRPr sz="4000" b="1">
                <a:solidFill>
                  <a:schemeClr val="tx1"/>
                </a:solidFill>
                <a:latin typeface="+mj-lt"/>
              </a:defRPr>
            </a:lvl3pPr>
            <a:lvl4pPr marL="0" indent="0" algn="r">
              <a:spcAft>
                <a:spcPts val="0"/>
              </a:spcAft>
              <a:buNone/>
              <a:defRPr sz="4000" b="1">
                <a:solidFill>
                  <a:schemeClr val="tx1"/>
                </a:solidFill>
                <a:latin typeface="+mj-lt"/>
              </a:defRPr>
            </a:lvl4pPr>
            <a:lvl5pPr marL="0" indent="0" algn="r">
              <a:spcAft>
                <a:spcPts val="0"/>
              </a:spcAft>
              <a:buNone/>
              <a:defRPr sz="4000" b="1">
                <a:solidFill>
                  <a:schemeClr val="tx1"/>
                </a:solidFill>
                <a:latin typeface="+mj-lt"/>
              </a:defRPr>
            </a:lvl5pPr>
            <a:lvl6pPr marL="0" indent="0" algn="r">
              <a:spcAft>
                <a:spcPts val="0"/>
              </a:spcAft>
              <a:buNone/>
              <a:defRPr sz="4000" b="1">
                <a:solidFill>
                  <a:schemeClr val="tx1"/>
                </a:solidFill>
                <a:latin typeface="+mj-lt"/>
              </a:defRPr>
            </a:lvl6pPr>
            <a:lvl7pPr marL="0" indent="0" algn="r">
              <a:spcAft>
                <a:spcPts val="0"/>
              </a:spcAft>
              <a:buNone/>
              <a:defRPr sz="4000" b="1">
                <a:solidFill>
                  <a:schemeClr val="tx1"/>
                </a:solidFill>
                <a:latin typeface="+mj-lt"/>
              </a:defRPr>
            </a:lvl7pPr>
            <a:lvl8pPr marL="0" indent="0" algn="r">
              <a:spcAft>
                <a:spcPts val="0"/>
              </a:spcAft>
              <a:buNone/>
              <a:defRPr sz="4000" b="1">
                <a:solidFill>
                  <a:schemeClr val="tx1"/>
                </a:solidFill>
                <a:latin typeface="+mj-lt"/>
              </a:defRPr>
            </a:lvl8pPr>
            <a:lvl9pPr marL="0" indent="0" algn="r">
              <a:spcAft>
                <a:spcPts val="0"/>
              </a:spcAft>
              <a:buNone/>
              <a:defRPr sz="4000" b="1">
                <a:solidFill>
                  <a:schemeClr val="tx1"/>
                </a:solidFill>
                <a:latin typeface="+mj-lt"/>
              </a:defRPr>
            </a:lvl9pPr>
          </a:lstStyle>
          <a:p>
            <a:pPr lvl="0"/>
            <a:r>
              <a:rPr lang="de-DE"/>
              <a:t>2</a:t>
            </a:r>
          </a:p>
        </p:txBody>
      </p:sp>
      <p:sp>
        <p:nvSpPr>
          <p:cNvPr id="45" name="Textplatzhalter 4">
            <a:extLst>
              <a:ext uri="{FF2B5EF4-FFF2-40B4-BE49-F238E27FC236}">
                <a16:creationId xmlns:a16="http://schemas.microsoft.com/office/drawing/2014/main" id="{9F8E0909-D01B-492A-92C7-9506FF3C22E7}"/>
              </a:ext>
            </a:extLst>
          </p:cNvPr>
          <p:cNvSpPr>
            <a:spLocks noGrp="1"/>
          </p:cNvSpPr>
          <p:nvPr>
            <p:ph type="body" sz="quarter" idx="36" hasCustomPrompt="1"/>
          </p:nvPr>
        </p:nvSpPr>
        <p:spPr bwMode="gray">
          <a:xfrm>
            <a:off x="552000" y="3990600"/>
            <a:ext cx="3888000" cy="14400"/>
          </a:xfrm>
          <a:prstGeom prst="rect">
            <a:avLst/>
          </a:prstGeom>
          <a:solidFill>
            <a:schemeClr val="accent5"/>
          </a:solidFill>
        </p:spPr>
        <p:txBody>
          <a:bodyPr/>
          <a:lstStyle>
            <a:lvl1pPr marL="0" indent="0" algn="ctr">
              <a:lnSpc>
                <a:spcPct val="100000"/>
              </a:lnSpc>
              <a:spcBef>
                <a:spcPts val="0"/>
              </a:spcBef>
              <a:spcAft>
                <a:spcPts val="0"/>
              </a:spcAft>
              <a:buFont typeface="Arial" panose="020B0604020202020204" pitchFamily="34" charset="0"/>
              <a:buNone/>
              <a:defRPr sz="600">
                <a:solidFill>
                  <a:schemeClr val="accent1">
                    <a:alpha val="0"/>
                  </a:schemeClr>
                </a:solidFill>
              </a:defRPr>
            </a:lvl1pPr>
            <a:lvl2pPr marL="0" indent="0" algn="ctr">
              <a:spcBef>
                <a:spcPts val="0"/>
              </a:spcBef>
              <a:spcAft>
                <a:spcPts val="0"/>
              </a:spcAft>
              <a:buFont typeface="Arial" panose="020B0604020202020204" pitchFamily="34" charset="0"/>
              <a:buNone/>
              <a:defRPr sz="600">
                <a:solidFill>
                  <a:schemeClr val="tx1">
                    <a:alpha val="0"/>
                  </a:schemeClr>
                </a:solidFill>
              </a:defRPr>
            </a:lvl2pPr>
            <a:lvl3pPr marL="0" indent="0" algn="ctr">
              <a:spcBef>
                <a:spcPts val="0"/>
              </a:spcBef>
              <a:spcAft>
                <a:spcPts val="0"/>
              </a:spcAft>
              <a:buNone/>
              <a:defRPr sz="600">
                <a:solidFill>
                  <a:schemeClr val="tx1">
                    <a:alpha val="0"/>
                  </a:schemeClr>
                </a:solidFill>
              </a:defRPr>
            </a:lvl3pPr>
            <a:lvl4pPr marL="0" indent="0" algn="ctr">
              <a:spcBef>
                <a:spcPts val="0"/>
              </a:spcBef>
              <a:spcAft>
                <a:spcPts val="0"/>
              </a:spcAft>
              <a:buNone/>
              <a:defRPr sz="600">
                <a:solidFill>
                  <a:schemeClr val="tx1">
                    <a:alpha val="0"/>
                  </a:schemeClr>
                </a:solidFill>
              </a:defRPr>
            </a:lvl4pPr>
            <a:lvl5pPr marL="0" indent="0" algn="ctr">
              <a:spcBef>
                <a:spcPts val="0"/>
              </a:spcBef>
              <a:spcAft>
                <a:spcPts val="0"/>
              </a:spcAft>
              <a:buNone/>
              <a:defRPr sz="600">
                <a:solidFill>
                  <a:schemeClr val="tx1">
                    <a:alpha val="0"/>
                  </a:schemeClr>
                </a:solidFill>
              </a:defRPr>
            </a:lvl5pPr>
            <a:lvl6pPr marL="0" indent="0" algn="ctr">
              <a:spcBef>
                <a:spcPts val="0"/>
              </a:spcBef>
              <a:spcAft>
                <a:spcPts val="0"/>
              </a:spcAft>
              <a:buNone/>
              <a:defRPr sz="600">
                <a:solidFill>
                  <a:schemeClr val="tx1">
                    <a:alpha val="0"/>
                  </a:schemeClr>
                </a:solidFill>
              </a:defRPr>
            </a:lvl6pPr>
            <a:lvl7pPr marL="0" indent="0" algn="ctr">
              <a:spcBef>
                <a:spcPts val="0"/>
              </a:spcBef>
              <a:spcAft>
                <a:spcPts val="0"/>
              </a:spcAft>
              <a:buNone/>
              <a:defRPr sz="600">
                <a:solidFill>
                  <a:schemeClr val="tx1">
                    <a:alpha val="0"/>
                  </a:schemeClr>
                </a:solidFill>
              </a:defRPr>
            </a:lvl7pPr>
            <a:lvl8pPr marL="0" indent="0" algn="ctr">
              <a:spcBef>
                <a:spcPts val="0"/>
              </a:spcBef>
              <a:spcAft>
                <a:spcPts val="0"/>
              </a:spcAft>
              <a:buNone/>
              <a:defRPr sz="600">
                <a:solidFill>
                  <a:schemeClr val="tx1">
                    <a:alpha val="0"/>
                  </a:schemeClr>
                </a:solidFill>
              </a:defRPr>
            </a:lvl8pPr>
            <a:lvl9pPr marL="0" indent="0" algn="ctr">
              <a:spcBef>
                <a:spcPts val="0"/>
              </a:spcBef>
              <a:spcAft>
                <a:spcPts val="0"/>
              </a:spcAft>
              <a:buNone/>
              <a:defRPr sz="600">
                <a:solidFill>
                  <a:schemeClr val="tx1">
                    <a:alpha val="0"/>
                  </a:schemeClr>
                </a:solidFill>
              </a:defRPr>
            </a:lvl9pPr>
          </a:lstStyle>
          <a:p>
            <a:pPr lvl="0"/>
            <a:r>
              <a:rPr lang="en-US" noProof="0"/>
              <a:t> </a:t>
            </a:r>
          </a:p>
        </p:txBody>
      </p:sp>
      <p:sp>
        <p:nvSpPr>
          <p:cNvPr id="46" name="Textplatzhalter 4">
            <a:extLst>
              <a:ext uri="{FF2B5EF4-FFF2-40B4-BE49-F238E27FC236}">
                <a16:creationId xmlns:a16="http://schemas.microsoft.com/office/drawing/2014/main" id="{262D01EA-0109-4DCA-84FA-59F770671A0D}"/>
              </a:ext>
            </a:extLst>
          </p:cNvPr>
          <p:cNvSpPr>
            <a:spLocks noGrp="1"/>
          </p:cNvSpPr>
          <p:nvPr>
            <p:ph type="body" sz="quarter" idx="37" hasCustomPrompt="1"/>
          </p:nvPr>
        </p:nvSpPr>
        <p:spPr bwMode="gray">
          <a:xfrm>
            <a:off x="984937" y="4456050"/>
            <a:ext cx="3455538" cy="432000"/>
          </a:xfrm>
          <a:prstGeom prst="rect">
            <a:avLst/>
          </a:prstGeom>
        </p:spPr>
        <p:txBody>
          <a:bodyPr anchor="b"/>
          <a:lstStyle>
            <a:lvl1pPr marL="0" indent="0">
              <a:spcBef>
                <a:spcPts val="0"/>
              </a:spcBef>
              <a:spcAft>
                <a:spcPts val="0"/>
              </a:spcAft>
              <a:buFont typeface="Arial" panose="020B0604020202020204" pitchFamily="34" charset="0"/>
              <a:buNone/>
              <a:defRPr sz="1600" cap="none" baseline="0">
                <a:solidFill>
                  <a:schemeClr val="bg2"/>
                </a:solidFill>
                <a:latin typeface="+mn-lt"/>
              </a:defRPr>
            </a:lvl1pPr>
            <a:lvl2pPr marL="0" indent="0">
              <a:spcAft>
                <a:spcPts val="0"/>
              </a:spcAft>
              <a:buFont typeface="Arial" panose="020B0604020202020204" pitchFamily="34" charset="0"/>
              <a:buNone/>
              <a:defRPr sz="1600"/>
            </a:lvl2pPr>
            <a:lvl3pPr marL="0" indent="0">
              <a:spcAft>
                <a:spcPts val="0"/>
              </a:spcAft>
              <a:buNone/>
              <a:defRPr sz="1600"/>
            </a:lvl3pPr>
            <a:lvl4pPr marL="0" indent="0">
              <a:spcAft>
                <a:spcPts val="0"/>
              </a:spcAft>
              <a:buNone/>
              <a:defRPr sz="1600"/>
            </a:lvl4pPr>
            <a:lvl5pPr marL="0" indent="0">
              <a:spcAft>
                <a:spcPts val="0"/>
              </a:spcAft>
              <a:buNone/>
              <a:defRPr sz="1600"/>
            </a:lvl5pPr>
            <a:lvl6pPr marL="0" indent="0">
              <a:spcAft>
                <a:spcPts val="0"/>
              </a:spcAft>
              <a:buNone/>
              <a:defRPr sz="1600"/>
            </a:lvl6pPr>
            <a:lvl7pPr marL="0" indent="0">
              <a:spcAft>
                <a:spcPts val="0"/>
              </a:spcAft>
              <a:buNone/>
              <a:defRPr sz="1600"/>
            </a:lvl7pPr>
            <a:lvl8pPr marL="0" indent="0">
              <a:spcAft>
                <a:spcPts val="0"/>
              </a:spcAft>
              <a:buNone/>
              <a:defRPr sz="1600"/>
            </a:lvl8pPr>
            <a:lvl9pPr marL="0" indent="0">
              <a:spcAft>
                <a:spcPts val="0"/>
              </a:spcAft>
              <a:buNone/>
              <a:defRPr sz="1600"/>
            </a:lvl9pPr>
          </a:lstStyle>
          <a:p>
            <a:pPr lvl="0"/>
            <a:r>
              <a:rPr lang="de-DE"/>
              <a:t>CHAPTER NAME</a:t>
            </a:r>
            <a:endParaRPr lang="en-US"/>
          </a:p>
        </p:txBody>
      </p:sp>
      <p:sp>
        <p:nvSpPr>
          <p:cNvPr id="47" name="Textplatzhalter 4">
            <a:extLst>
              <a:ext uri="{FF2B5EF4-FFF2-40B4-BE49-F238E27FC236}">
                <a16:creationId xmlns:a16="http://schemas.microsoft.com/office/drawing/2014/main" id="{ABC75F87-A168-430A-A0EC-66C08F2296F7}"/>
              </a:ext>
            </a:extLst>
          </p:cNvPr>
          <p:cNvSpPr>
            <a:spLocks noGrp="1"/>
          </p:cNvSpPr>
          <p:nvPr>
            <p:ph type="body" sz="quarter" idx="38" hasCustomPrompt="1"/>
          </p:nvPr>
        </p:nvSpPr>
        <p:spPr bwMode="gray">
          <a:xfrm>
            <a:off x="552001" y="4422600"/>
            <a:ext cx="361398" cy="576000"/>
          </a:xfrm>
          <a:prstGeom prst="rect">
            <a:avLst/>
          </a:prstGeom>
        </p:spPr>
        <p:txBody>
          <a:bodyPr anchor="b"/>
          <a:lstStyle>
            <a:lvl1pPr marL="0" indent="0" algn="r">
              <a:spcBef>
                <a:spcPts val="0"/>
              </a:spcBef>
              <a:spcAft>
                <a:spcPts val="0"/>
              </a:spcAft>
              <a:buFont typeface="Arial" panose="020B0604020202020204" pitchFamily="34" charset="0"/>
              <a:buNone/>
              <a:defRPr sz="4000" b="1">
                <a:solidFill>
                  <a:schemeClr val="tx1"/>
                </a:solidFill>
                <a:latin typeface="+mj-lt"/>
              </a:defRPr>
            </a:lvl1pPr>
            <a:lvl2pPr marL="0" indent="0" algn="r">
              <a:spcAft>
                <a:spcPts val="0"/>
              </a:spcAft>
              <a:buFont typeface="Arial" panose="020B0604020202020204" pitchFamily="34" charset="0"/>
              <a:buNone/>
              <a:defRPr sz="4000" b="1">
                <a:solidFill>
                  <a:schemeClr val="tx1"/>
                </a:solidFill>
                <a:latin typeface="+mj-lt"/>
              </a:defRPr>
            </a:lvl2pPr>
            <a:lvl3pPr marL="0" indent="0" algn="r">
              <a:spcAft>
                <a:spcPts val="0"/>
              </a:spcAft>
              <a:buNone/>
              <a:defRPr sz="4000" b="1">
                <a:solidFill>
                  <a:schemeClr val="tx1"/>
                </a:solidFill>
                <a:latin typeface="+mj-lt"/>
              </a:defRPr>
            </a:lvl3pPr>
            <a:lvl4pPr marL="0" indent="0" algn="r">
              <a:spcAft>
                <a:spcPts val="0"/>
              </a:spcAft>
              <a:buNone/>
              <a:defRPr sz="4000" b="1">
                <a:solidFill>
                  <a:schemeClr val="tx1"/>
                </a:solidFill>
                <a:latin typeface="+mj-lt"/>
              </a:defRPr>
            </a:lvl4pPr>
            <a:lvl5pPr marL="0" indent="0" algn="r">
              <a:spcAft>
                <a:spcPts val="0"/>
              </a:spcAft>
              <a:buNone/>
              <a:defRPr sz="4000" b="1">
                <a:solidFill>
                  <a:schemeClr val="tx1"/>
                </a:solidFill>
                <a:latin typeface="+mj-lt"/>
              </a:defRPr>
            </a:lvl5pPr>
            <a:lvl6pPr marL="0" indent="0" algn="r">
              <a:spcAft>
                <a:spcPts val="0"/>
              </a:spcAft>
              <a:buNone/>
              <a:defRPr sz="4000" b="1">
                <a:solidFill>
                  <a:schemeClr val="tx1"/>
                </a:solidFill>
                <a:latin typeface="+mj-lt"/>
              </a:defRPr>
            </a:lvl6pPr>
            <a:lvl7pPr marL="0" indent="0" algn="r">
              <a:spcAft>
                <a:spcPts val="0"/>
              </a:spcAft>
              <a:buNone/>
              <a:defRPr sz="4000" b="1">
                <a:solidFill>
                  <a:schemeClr val="tx1"/>
                </a:solidFill>
                <a:latin typeface="+mj-lt"/>
              </a:defRPr>
            </a:lvl7pPr>
            <a:lvl8pPr marL="0" indent="0" algn="r">
              <a:spcAft>
                <a:spcPts val="0"/>
              </a:spcAft>
              <a:buNone/>
              <a:defRPr sz="4000" b="1">
                <a:solidFill>
                  <a:schemeClr val="tx1"/>
                </a:solidFill>
                <a:latin typeface="+mj-lt"/>
              </a:defRPr>
            </a:lvl8pPr>
            <a:lvl9pPr marL="0" indent="0" algn="r">
              <a:spcAft>
                <a:spcPts val="0"/>
              </a:spcAft>
              <a:buNone/>
              <a:defRPr sz="4000" b="1">
                <a:solidFill>
                  <a:schemeClr val="tx1"/>
                </a:solidFill>
                <a:latin typeface="+mj-lt"/>
              </a:defRPr>
            </a:lvl9pPr>
          </a:lstStyle>
          <a:p>
            <a:pPr lvl="0"/>
            <a:r>
              <a:rPr lang="de-DE"/>
              <a:t>3</a:t>
            </a:r>
          </a:p>
        </p:txBody>
      </p:sp>
      <p:sp>
        <p:nvSpPr>
          <p:cNvPr id="48" name="Textplatzhalter 4">
            <a:extLst>
              <a:ext uri="{FF2B5EF4-FFF2-40B4-BE49-F238E27FC236}">
                <a16:creationId xmlns:a16="http://schemas.microsoft.com/office/drawing/2014/main" id="{6DE44ECC-8FA7-45FD-A171-4377A9A7C92B}"/>
              </a:ext>
            </a:extLst>
          </p:cNvPr>
          <p:cNvSpPr>
            <a:spLocks noGrp="1"/>
          </p:cNvSpPr>
          <p:nvPr>
            <p:ph type="body" sz="quarter" idx="39" hasCustomPrompt="1"/>
          </p:nvPr>
        </p:nvSpPr>
        <p:spPr bwMode="gray">
          <a:xfrm>
            <a:off x="552000" y="4998600"/>
            <a:ext cx="3888000" cy="14400"/>
          </a:xfrm>
          <a:prstGeom prst="rect">
            <a:avLst/>
          </a:prstGeom>
          <a:solidFill>
            <a:schemeClr val="accent5"/>
          </a:solidFill>
        </p:spPr>
        <p:txBody>
          <a:bodyPr/>
          <a:lstStyle>
            <a:lvl1pPr marL="0" indent="0" algn="ctr">
              <a:lnSpc>
                <a:spcPct val="100000"/>
              </a:lnSpc>
              <a:spcBef>
                <a:spcPts val="0"/>
              </a:spcBef>
              <a:spcAft>
                <a:spcPts val="0"/>
              </a:spcAft>
              <a:buFont typeface="Arial" panose="020B0604020202020204" pitchFamily="34" charset="0"/>
              <a:buNone/>
              <a:defRPr sz="600">
                <a:solidFill>
                  <a:schemeClr val="accent1">
                    <a:alpha val="0"/>
                  </a:schemeClr>
                </a:solidFill>
              </a:defRPr>
            </a:lvl1pPr>
            <a:lvl2pPr marL="0" indent="0" algn="ctr">
              <a:spcBef>
                <a:spcPts val="0"/>
              </a:spcBef>
              <a:spcAft>
                <a:spcPts val="0"/>
              </a:spcAft>
              <a:buFont typeface="Arial" panose="020B0604020202020204" pitchFamily="34" charset="0"/>
              <a:buNone/>
              <a:defRPr sz="600">
                <a:solidFill>
                  <a:schemeClr val="tx1">
                    <a:alpha val="0"/>
                  </a:schemeClr>
                </a:solidFill>
              </a:defRPr>
            </a:lvl2pPr>
            <a:lvl3pPr marL="0" indent="0" algn="ctr">
              <a:spcBef>
                <a:spcPts val="0"/>
              </a:spcBef>
              <a:spcAft>
                <a:spcPts val="0"/>
              </a:spcAft>
              <a:buNone/>
              <a:defRPr sz="600">
                <a:solidFill>
                  <a:schemeClr val="tx1">
                    <a:alpha val="0"/>
                  </a:schemeClr>
                </a:solidFill>
              </a:defRPr>
            </a:lvl3pPr>
            <a:lvl4pPr marL="0" indent="0" algn="ctr">
              <a:spcBef>
                <a:spcPts val="0"/>
              </a:spcBef>
              <a:spcAft>
                <a:spcPts val="0"/>
              </a:spcAft>
              <a:buNone/>
              <a:defRPr sz="600">
                <a:solidFill>
                  <a:schemeClr val="tx1">
                    <a:alpha val="0"/>
                  </a:schemeClr>
                </a:solidFill>
              </a:defRPr>
            </a:lvl4pPr>
            <a:lvl5pPr marL="0" indent="0" algn="ctr">
              <a:spcBef>
                <a:spcPts val="0"/>
              </a:spcBef>
              <a:spcAft>
                <a:spcPts val="0"/>
              </a:spcAft>
              <a:buNone/>
              <a:defRPr sz="600">
                <a:solidFill>
                  <a:schemeClr val="tx1">
                    <a:alpha val="0"/>
                  </a:schemeClr>
                </a:solidFill>
              </a:defRPr>
            </a:lvl5pPr>
            <a:lvl6pPr marL="0" indent="0" algn="ctr">
              <a:spcBef>
                <a:spcPts val="0"/>
              </a:spcBef>
              <a:spcAft>
                <a:spcPts val="0"/>
              </a:spcAft>
              <a:buNone/>
              <a:defRPr sz="600">
                <a:solidFill>
                  <a:schemeClr val="tx1">
                    <a:alpha val="0"/>
                  </a:schemeClr>
                </a:solidFill>
              </a:defRPr>
            </a:lvl6pPr>
            <a:lvl7pPr marL="0" indent="0" algn="ctr">
              <a:spcBef>
                <a:spcPts val="0"/>
              </a:spcBef>
              <a:spcAft>
                <a:spcPts val="0"/>
              </a:spcAft>
              <a:buNone/>
              <a:defRPr sz="600">
                <a:solidFill>
                  <a:schemeClr val="tx1">
                    <a:alpha val="0"/>
                  </a:schemeClr>
                </a:solidFill>
              </a:defRPr>
            </a:lvl7pPr>
            <a:lvl8pPr marL="0" indent="0" algn="ctr">
              <a:spcBef>
                <a:spcPts val="0"/>
              </a:spcBef>
              <a:spcAft>
                <a:spcPts val="0"/>
              </a:spcAft>
              <a:buNone/>
              <a:defRPr sz="600">
                <a:solidFill>
                  <a:schemeClr val="tx1">
                    <a:alpha val="0"/>
                  </a:schemeClr>
                </a:solidFill>
              </a:defRPr>
            </a:lvl8pPr>
            <a:lvl9pPr marL="0" indent="0" algn="ctr">
              <a:spcBef>
                <a:spcPts val="0"/>
              </a:spcBef>
              <a:spcAft>
                <a:spcPts val="0"/>
              </a:spcAft>
              <a:buNone/>
              <a:defRPr sz="600">
                <a:solidFill>
                  <a:schemeClr val="tx1">
                    <a:alpha val="0"/>
                  </a:schemeClr>
                </a:solidFill>
              </a:defRPr>
            </a:lvl9pPr>
          </a:lstStyle>
          <a:p>
            <a:pPr lvl="0"/>
            <a:r>
              <a:rPr lang="en-US" noProof="0"/>
              <a:t> </a:t>
            </a:r>
          </a:p>
        </p:txBody>
      </p:sp>
      <p:sp>
        <p:nvSpPr>
          <p:cNvPr id="49" name="Textplatzhalter 4">
            <a:extLst>
              <a:ext uri="{FF2B5EF4-FFF2-40B4-BE49-F238E27FC236}">
                <a16:creationId xmlns:a16="http://schemas.microsoft.com/office/drawing/2014/main" id="{EEFBB5EB-D3DE-41A1-8DBD-C9C7409D4486}"/>
              </a:ext>
            </a:extLst>
          </p:cNvPr>
          <p:cNvSpPr>
            <a:spLocks noGrp="1"/>
          </p:cNvSpPr>
          <p:nvPr>
            <p:ph type="body" sz="quarter" idx="40" hasCustomPrompt="1"/>
          </p:nvPr>
        </p:nvSpPr>
        <p:spPr bwMode="gray">
          <a:xfrm>
            <a:off x="984937" y="5464050"/>
            <a:ext cx="3455538" cy="432000"/>
          </a:xfrm>
          <a:prstGeom prst="rect">
            <a:avLst/>
          </a:prstGeom>
        </p:spPr>
        <p:txBody>
          <a:bodyPr anchor="b"/>
          <a:lstStyle>
            <a:lvl1pPr marL="0" indent="0">
              <a:spcBef>
                <a:spcPts val="0"/>
              </a:spcBef>
              <a:spcAft>
                <a:spcPts val="0"/>
              </a:spcAft>
              <a:buFont typeface="Arial" panose="020B0604020202020204" pitchFamily="34" charset="0"/>
              <a:buNone/>
              <a:defRPr sz="1600" cap="none" baseline="0">
                <a:solidFill>
                  <a:schemeClr val="bg2"/>
                </a:solidFill>
                <a:latin typeface="+mn-lt"/>
              </a:defRPr>
            </a:lvl1pPr>
            <a:lvl2pPr marL="0" indent="0">
              <a:spcAft>
                <a:spcPts val="0"/>
              </a:spcAft>
              <a:buFont typeface="Arial" panose="020B0604020202020204" pitchFamily="34" charset="0"/>
              <a:buNone/>
              <a:defRPr sz="1600"/>
            </a:lvl2pPr>
            <a:lvl3pPr marL="0" indent="0">
              <a:spcAft>
                <a:spcPts val="0"/>
              </a:spcAft>
              <a:buNone/>
              <a:defRPr sz="1600"/>
            </a:lvl3pPr>
            <a:lvl4pPr marL="0" indent="0">
              <a:spcAft>
                <a:spcPts val="0"/>
              </a:spcAft>
              <a:buNone/>
              <a:defRPr sz="1600"/>
            </a:lvl4pPr>
            <a:lvl5pPr marL="0" indent="0">
              <a:spcAft>
                <a:spcPts val="0"/>
              </a:spcAft>
              <a:buNone/>
              <a:defRPr sz="1600"/>
            </a:lvl5pPr>
            <a:lvl6pPr marL="0" indent="0">
              <a:spcAft>
                <a:spcPts val="0"/>
              </a:spcAft>
              <a:buNone/>
              <a:defRPr sz="1600"/>
            </a:lvl6pPr>
            <a:lvl7pPr marL="0" indent="0">
              <a:spcAft>
                <a:spcPts val="0"/>
              </a:spcAft>
              <a:buNone/>
              <a:defRPr sz="1600"/>
            </a:lvl7pPr>
            <a:lvl8pPr marL="0" indent="0">
              <a:spcAft>
                <a:spcPts val="0"/>
              </a:spcAft>
              <a:buNone/>
              <a:defRPr sz="1600"/>
            </a:lvl8pPr>
            <a:lvl9pPr marL="0" indent="0">
              <a:spcAft>
                <a:spcPts val="0"/>
              </a:spcAft>
              <a:buNone/>
              <a:defRPr sz="1600"/>
            </a:lvl9pPr>
          </a:lstStyle>
          <a:p>
            <a:pPr lvl="0"/>
            <a:r>
              <a:rPr lang="de-DE"/>
              <a:t>CHAPTER NAME</a:t>
            </a:r>
            <a:endParaRPr lang="en-US"/>
          </a:p>
        </p:txBody>
      </p:sp>
      <p:sp>
        <p:nvSpPr>
          <p:cNvPr id="50" name="Textplatzhalter 4">
            <a:extLst>
              <a:ext uri="{FF2B5EF4-FFF2-40B4-BE49-F238E27FC236}">
                <a16:creationId xmlns:a16="http://schemas.microsoft.com/office/drawing/2014/main" id="{6EEE9B72-3254-46CF-B71C-F11D8BF4959B}"/>
              </a:ext>
            </a:extLst>
          </p:cNvPr>
          <p:cNvSpPr>
            <a:spLocks noGrp="1"/>
          </p:cNvSpPr>
          <p:nvPr>
            <p:ph type="body" sz="quarter" idx="41" hasCustomPrompt="1"/>
          </p:nvPr>
        </p:nvSpPr>
        <p:spPr bwMode="gray">
          <a:xfrm>
            <a:off x="552001" y="5430600"/>
            <a:ext cx="361398" cy="576000"/>
          </a:xfrm>
          <a:prstGeom prst="rect">
            <a:avLst/>
          </a:prstGeom>
        </p:spPr>
        <p:txBody>
          <a:bodyPr anchor="b"/>
          <a:lstStyle>
            <a:lvl1pPr marL="0" indent="0" algn="r">
              <a:spcBef>
                <a:spcPts val="0"/>
              </a:spcBef>
              <a:spcAft>
                <a:spcPts val="0"/>
              </a:spcAft>
              <a:buFont typeface="Arial" panose="020B0604020202020204" pitchFamily="34" charset="0"/>
              <a:buNone/>
              <a:defRPr sz="4000" b="1">
                <a:solidFill>
                  <a:schemeClr val="tx1"/>
                </a:solidFill>
                <a:latin typeface="+mj-lt"/>
              </a:defRPr>
            </a:lvl1pPr>
            <a:lvl2pPr marL="0" indent="0" algn="r">
              <a:spcAft>
                <a:spcPts val="0"/>
              </a:spcAft>
              <a:buFont typeface="Arial" panose="020B0604020202020204" pitchFamily="34" charset="0"/>
              <a:buNone/>
              <a:defRPr sz="4000" b="1">
                <a:solidFill>
                  <a:schemeClr val="tx1"/>
                </a:solidFill>
                <a:latin typeface="+mj-lt"/>
              </a:defRPr>
            </a:lvl2pPr>
            <a:lvl3pPr marL="0" indent="0" algn="r">
              <a:spcAft>
                <a:spcPts val="0"/>
              </a:spcAft>
              <a:buNone/>
              <a:defRPr sz="4000" b="1">
                <a:solidFill>
                  <a:schemeClr val="tx1"/>
                </a:solidFill>
                <a:latin typeface="+mj-lt"/>
              </a:defRPr>
            </a:lvl3pPr>
            <a:lvl4pPr marL="0" indent="0" algn="r">
              <a:spcAft>
                <a:spcPts val="0"/>
              </a:spcAft>
              <a:buNone/>
              <a:defRPr sz="4000" b="1">
                <a:solidFill>
                  <a:schemeClr val="tx1"/>
                </a:solidFill>
                <a:latin typeface="+mj-lt"/>
              </a:defRPr>
            </a:lvl4pPr>
            <a:lvl5pPr marL="0" indent="0" algn="r">
              <a:spcAft>
                <a:spcPts val="0"/>
              </a:spcAft>
              <a:buNone/>
              <a:defRPr sz="4000" b="1">
                <a:solidFill>
                  <a:schemeClr val="tx1"/>
                </a:solidFill>
                <a:latin typeface="+mj-lt"/>
              </a:defRPr>
            </a:lvl5pPr>
            <a:lvl6pPr marL="0" indent="0" algn="r">
              <a:spcAft>
                <a:spcPts val="0"/>
              </a:spcAft>
              <a:buNone/>
              <a:defRPr sz="4000" b="1">
                <a:solidFill>
                  <a:schemeClr val="tx1"/>
                </a:solidFill>
                <a:latin typeface="+mj-lt"/>
              </a:defRPr>
            </a:lvl6pPr>
            <a:lvl7pPr marL="0" indent="0" algn="r">
              <a:spcAft>
                <a:spcPts val="0"/>
              </a:spcAft>
              <a:buNone/>
              <a:defRPr sz="4000" b="1">
                <a:solidFill>
                  <a:schemeClr val="tx1"/>
                </a:solidFill>
                <a:latin typeface="+mj-lt"/>
              </a:defRPr>
            </a:lvl7pPr>
            <a:lvl8pPr marL="0" indent="0" algn="r">
              <a:spcAft>
                <a:spcPts val="0"/>
              </a:spcAft>
              <a:buNone/>
              <a:defRPr sz="4000" b="1">
                <a:solidFill>
                  <a:schemeClr val="tx1"/>
                </a:solidFill>
                <a:latin typeface="+mj-lt"/>
              </a:defRPr>
            </a:lvl8pPr>
            <a:lvl9pPr marL="0" indent="0" algn="r">
              <a:spcAft>
                <a:spcPts val="0"/>
              </a:spcAft>
              <a:buNone/>
              <a:defRPr sz="4000" b="0">
                <a:solidFill>
                  <a:schemeClr val="tx1"/>
                </a:solidFill>
                <a:latin typeface="+mj-lt"/>
              </a:defRPr>
            </a:lvl9pPr>
          </a:lstStyle>
          <a:p>
            <a:pPr lvl="0"/>
            <a:r>
              <a:rPr lang="de-DE"/>
              <a:t>4</a:t>
            </a:r>
            <a:endParaRPr lang="en-US"/>
          </a:p>
        </p:txBody>
      </p:sp>
      <p:sp>
        <p:nvSpPr>
          <p:cNvPr id="51" name="Textplatzhalter 4">
            <a:extLst>
              <a:ext uri="{FF2B5EF4-FFF2-40B4-BE49-F238E27FC236}">
                <a16:creationId xmlns:a16="http://schemas.microsoft.com/office/drawing/2014/main" id="{663A658C-887E-49D0-B1B0-1FD943A914A4}"/>
              </a:ext>
            </a:extLst>
          </p:cNvPr>
          <p:cNvSpPr>
            <a:spLocks noGrp="1"/>
          </p:cNvSpPr>
          <p:nvPr>
            <p:ph type="body" sz="quarter" idx="42" hasCustomPrompt="1"/>
          </p:nvPr>
        </p:nvSpPr>
        <p:spPr bwMode="gray">
          <a:xfrm>
            <a:off x="552000" y="6006600"/>
            <a:ext cx="3888000" cy="14400"/>
          </a:xfrm>
          <a:prstGeom prst="rect">
            <a:avLst/>
          </a:prstGeom>
          <a:solidFill>
            <a:schemeClr val="accent5"/>
          </a:solidFill>
        </p:spPr>
        <p:txBody>
          <a:bodyPr/>
          <a:lstStyle>
            <a:lvl1pPr marL="0" indent="0" algn="ctr">
              <a:lnSpc>
                <a:spcPct val="100000"/>
              </a:lnSpc>
              <a:spcBef>
                <a:spcPts val="0"/>
              </a:spcBef>
              <a:spcAft>
                <a:spcPts val="0"/>
              </a:spcAft>
              <a:buFont typeface="Arial" panose="020B0604020202020204" pitchFamily="34" charset="0"/>
              <a:buNone/>
              <a:defRPr sz="600">
                <a:solidFill>
                  <a:schemeClr val="accent1">
                    <a:alpha val="0"/>
                  </a:schemeClr>
                </a:solidFill>
              </a:defRPr>
            </a:lvl1pPr>
            <a:lvl2pPr marL="0" indent="0" algn="ctr">
              <a:spcBef>
                <a:spcPts val="0"/>
              </a:spcBef>
              <a:spcAft>
                <a:spcPts val="0"/>
              </a:spcAft>
              <a:buFont typeface="Arial" panose="020B0604020202020204" pitchFamily="34" charset="0"/>
              <a:buNone/>
              <a:defRPr sz="600">
                <a:solidFill>
                  <a:schemeClr val="tx1">
                    <a:alpha val="0"/>
                  </a:schemeClr>
                </a:solidFill>
              </a:defRPr>
            </a:lvl2pPr>
            <a:lvl3pPr marL="0" indent="0" algn="ctr">
              <a:spcBef>
                <a:spcPts val="0"/>
              </a:spcBef>
              <a:spcAft>
                <a:spcPts val="0"/>
              </a:spcAft>
              <a:buNone/>
              <a:defRPr sz="600">
                <a:solidFill>
                  <a:schemeClr val="tx1">
                    <a:alpha val="0"/>
                  </a:schemeClr>
                </a:solidFill>
              </a:defRPr>
            </a:lvl3pPr>
            <a:lvl4pPr marL="0" indent="0" algn="ctr">
              <a:spcBef>
                <a:spcPts val="0"/>
              </a:spcBef>
              <a:spcAft>
                <a:spcPts val="0"/>
              </a:spcAft>
              <a:buNone/>
              <a:defRPr sz="600">
                <a:solidFill>
                  <a:schemeClr val="tx1">
                    <a:alpha val="0"/>
                  </a:schemeClr>
                </a:solidFill>
              </a:defRPr>
            </a:lvl4pPr>
            <a:lvl5pPr marL="0" indent="0" algn="ctr">
              <a:spcBef>
                <a:spcPts val="0"/>
              </a:spcBef>
              <a:spcAft>
                <a:spcPts val="0"/>
              </a:spcAft>
              <a:buNone/>
              <a:defRPr sz="600">
                <a:solidFill>
                  <a:schemeClr val="tx1">
                    <a:alpha val="0"/>
                  </a:schemeClr>
                </a:solidFill>
              </a:defRPr>
            </a:lvl5pPr>
            <a:lvl6pPr marL="0" indent="0" algn="ctr">
              <a:spcBef>
                <a:spcPts val="0"/>
              </a:spcBef>
              <a:spcAft>
                <a:spcPts val="0"/>
              </a:spcAft>
              <a:buNone/>
              <a:defRPr sz="600">
                <a:solidFill>
                  <a:schemeClr val="tx1">
                    <a:alpha val="0"/>
                  </a:schemeClr>
                </a:solidFill>
              </a:defRPr>
            </a:lvl6pPr>
            <a:lvl7pPr marL="0" indent="0" algn="ctr">
              <a:spcBef>
                <a:spcPts val="0"/>
              </a:spcBef>
              <a:spcAft>
                <a:spcPts val="0"/>
              </a:spcAft>
              <a:buNone/>
              <a:defRPr sz="600">
                <a:solidFill>
                  <a:schemeClr val="tx1">
                    <a:alpha val="0"/>
                  </a:schemeClr>
                </a:solidFill>
              </a:defRPr>
            </a:lvl7pPr>
            <a:lvl8pPr marL="0" indent="0" algn="ctr">
              <a:spcBef>
                <a:spcPts val="0"/>
              </a:spcBef>
              <a:spcAft>
                <a:spcPts val="0"/>
              </a:spcAft>
              <a:buNone/>
              <a:defRPr sz="600">
                <a:solidFill>
                  <a:schemeClr val="tx1">
                    <a:alpha val="0"/>
                  </a:schemeClr>
                </a:solidFill>
              </a:defRPr>
            </a:lvl8pPr>
            <a:lvl9pPr marL="0" indent="0" algn="ctr">
              <a:spcBef>
                <a:spcPts val="0"/>
              </a:spcBef>
              <a:spcAft>
                <a:spcPts val="0"/>
              </a:spcAft>
              <a:buNone/>
              <a:defRPr sz="600">
                <a:solidFill>
                  <a:schemeClr val="tx1">
                    <a:alpha val="0"/>
                  </a:schemeClr>
                </a:solidFill>
              </a:defRPr>
            </a:lvl9pPr>
          </a:lstStyle>
          <a:p>
            <a:pPr lvl="0"/>
            <a:r>
              <a:rPr lang="en-US" noProof="0"/>
              <a:t> </a:t>
            </a:r>
          </a:p>
        </p:txBody>
      </p:sp>
      <p:sp>
        <p:nvSpPr>
          <p:cNvPr id="26" name="Titel 4">
            <a:extLst>
              <a:ext uri="{FF2B5EF4-FFF2-40B4-BE49-F238E27FC236}">
                <a16:creationId xmlns:a16="http://schemas.microsoft.com/office/drawing/2014/main" id="{212F27C9-6BB0-410F-A9FA-09D9EF3E941B}"/>
              </a:ext>
            </a:extLst>
          </p:cNvPr>
          <p:cNvSpPr>
            <a:spLocks noGrp="1"/>
          </p:cNvSpPr>
          <p:nvPr>
            <p:ph type="title" hasCustomPrompt="1"/>
          </p:nvPr>
        </p:nvSpPr>
        <p:spPr bwMode="gray">
          <a:xfrm>
            <a:off x="551384" y="764812"/>
            <a:ext cx="5400000" cy="432187"/>
          </a:xfrm>
        </p:spPr>
        <p:txBody>
          <a:bodyPr vert="horz" anchor="b" anchorCtr="0"/>
          <a:lstStyle>
            <a:lvl1pPr>
              <a:defRPr/>
            </a:lvl1pPr>
          </a:lstStyle>
          <a:p>
            <a:r>
              <a:rPr lang="en-US"/>
              <a:t>Agenda</a:t>
            </a:r>
            <a:endParaRPr lang="de-DE"/>
          </a:p>
        </p:txBody>
      </p:sp>
      <p:sp>
        <p:nvSpPr>
          <p:cNvPr id="27" name="Textplatzhalter 5">
            <a:extLst>
              <a:ext uri="{FF2B5EF4-FFF2-40B4-BE49-F238E27FC236}">
                <a16:creationId xmlns:a16="http://schemas.microsoft.com/office/drawing/2014/main" id="{A0FD0F22-4DBC-493C-8D3C-6CC2EADFD39D}"/>
              </a:ext>
            </a:extLst>
          </p:cNvPr>
          <p:cNvSpPr>
            <a:spLocks noGrp="1"/>
          </p:cNvSpPr>
          <p:nvPr>
            <p:ph type="body" sz="quarter" idx="10" hasCustomPrompt="1"/>
          </p:nvPr>
        </p:nvSpPr>
        <p:spPr bwMode="gray">
          <a:xfrm>
            <a:off x="551384" y="548813"/>
            <a:ext cx="5400000" cy="216000"/>
          </a:xfrm>
          <a:prstGeom prst="rect">
            <a:avLst/>
          </a:prstGeom>
        </p:spPr>
        <p:txBody>
          <a:bodyPr/>
          <a:lstStyle>
            <a:lvl1pPr marL="0" indent="0">
              <a:spcAft>
                <a:spcPts val="0"/>
              </a:spcAft>
              <a:buFont typeface="Arial" panose="020B0604020202020204" pitchFamily="34" charset="0"/>
              <a:buNone/>
              <a:defRPr sz="1400" cap="all" spc="0" baseline="0">
                <a:solidFill>
                  <a:schemeClr val="accent1"/>
                </a:solidFill>
                <a:latin typeface="+mn-lt"/>
              </a:defRPr>
            </a:lvl1pPr>
            <a:lvl2pPr marL="0" indent="0">
              <a:spcAft>
                <a:spcPts val="0"/>
              </a:spcAft>
              <a:buFont typeface="Arial" panose="020B0604020202020204" pitchFamily="34" charset="0"/>
              <a:buNone/>
              <a:defRPr sz="1400" cap="all">
                <a:solidFill>
                  <a:schemeClr val="accent1"/>
                </a:solidFill>
                <a:latin typeface="+mn-lt"/>
              </a:defRPr>
            </a:lvl2pPr>
            <a:lvl3pPr marL="0" indent="0">
              <a:spcAft>
                <a:spcPts val="0"/>
              </a:spcAft>
              <a:buNone/>
              <a:defRPr sz="1400" cap="all">
                <a:solidFill>
                  <a:schemeClr val="accent1"/>
                </a:solidFill>
                <a:latin typeface="+mn-lt"/>
              </a:defRPr>
            </a:lvl3pPr>
            <a:lvl4pPr marL="0" indent="0">
              <a:spcAft>
                <a:spcPts val="0"/>
              </a:spcAft>
              <a:buNone/>
              <a:defRPr sz="1400" cap="all">
                <a:solidFill>
                  <a:schemeClr val="accent1"/>
                </a:solidFill>
                <a:latin typeface="+mn-lt"/>
              </a:defRPr>
            </a:lvl4pPr>
            <a:lvl5pPr marL="0" indent="0">
              <a:spcAft>
                <a:spcPts val="0"/>
              </a:spcAft>
              <a:buNone/>
              <a:defRPr sz="1400" cap="all">
                <a:solidFill>
                  <a:schemeClr val="accent1"/>
                </a:solidFill>
                <a:latin typeface="+mn-lt"/>
              </a:defRPr>
            </a:lvl5pPr>
            <a:lvl6pPr marL="0" indent="0">
              <a:spcAft>
                <a:spcPts val="0"/>
              </a:spcAft>
              <a:buNone/>
              <a:defRPr sz="1400">
                <a:solidFill>
                  <a:schemeClr val="accent1"/>
                </a:solidFill>
                <a:latin typeface="+mn-lt"/>
              </a:defRPr>
            </a:lvl6pPr>
            <a:lvl7pPr marL="0" indent="0">
              <a:spcAft>
                <a:spcPts val="0"/>
              </a:spcAft>
              <a:buNone/>
              <a:defRPr sz="1400">
                <a:solidFill>
                  <a:schemeClr val="accent1"/>
                </a:solidFill>
                <a:latin typeface="+mn-lt"/>
              </a:defRPr>
            </a:lvl7pPr>
            <a:lvl8pPr marL="0" indent="0">
              <a:spcAft>
                <a:spcPts val="0"/>
              </a:spcAft>
              <a:buNone/>
              <a:defRPr sz="1400">
                <a:solidFill>
                  <a:schemeClr val="accent1"/>
                </a:solidFill>
                <a:latin typeface="+mn-lt"/>
              </a:defRPr>
            </a:lvl8pPr>
            <a:lvl9pPr marL="0" indent="0">
              <a:spcAft>
                <a:spcPts val="0"/>
              </a:spcAft>
              <a:buNone/>
              <a:defRPr sz="1400">
                <a:solidFill>
                  <a:schemeClr val="accent1"/>
                </a:solidFill>
                <a:latin typeface="+mn-lt"/>
              </a:defRPr>
            </a:lvl9pPr>
          </a:lstStyle>
          <a:p>
            <a:pPr lvl="0"/>
            <a:r>
              <a:rPr lang="en-US"/>
              <a:t>Edit title master format by clicking</a:t>
            </a:r>
            <a:endParaRPr lang="en-GB"/>
          </a:p>
        </p:txBody>
      </p:sp>
    </p:spTree>
    <p:extLst>
      <p:ext uri="{BB962C8B-B14F-4D97-AF65-F5344CB8AC3E}">
        <p14:creationId xmlns:p14="http://schemas.microsoft.com/office/powerpoint/2010/main" val="84032032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hapter Divide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04166BB-DD40-4849-87A2-446ADA950143}"/>
              </a:ext>
            </a:extLst>
          </p:cNvPr>
          <p:cNvGraphicFramePr>
            <a:graphicFrameLocks noChangeAspect="1"/>
          </p:cNvGraphicFramePr>
          <p:nvPr userDrawn="1">
            <p:custDataLst>
              <p:tags r:id="rId1"/>
            </p:custDataLst>
            <p:extLst>
              <p:ext uri="{D42A27DB-BD31-4B8C-83A1-F6EECF244321}">
                <p14:modId xmlns:p14="http://schemas.microsoft.com/office/powerpoint/2010/main" val="2049307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3" name="Object 2" hidden="1">
                        <a:extLst>
                          <a:ext uri="{FF2B5EF4-FFF2-40B4-BE49-F238E27FC236}">
                            <a16:creationId xmlns:a16="http://schemas.microsoft.com/office/drawing/2014/main" id="{A04166BB-DD40-4849-87A2-446ADA9501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1">
            <a:extLst>
              <a:ext uri="{FF2B5EF4-FFF2-40B4-BE49-F238E27FC236}">
                <a16:creationId xmlns:a16="http://schemas.microsoft.com/office/drawing/2014/main" id="{573FEEDE-B5F7-474B-A522-6D25B7EA969D}"/>
              </a:ext>
            </a:extLst>
          </p:cNvPr>
          <p:cNvSpPr>
            <a:spLocks noGrp="1"/>
          </p:cNvSpPr>
          <p:nvPr>
            <p:ph type="title" hasCustomPrompt="1"/>
          </p:nvPr>
        </p:nvSpPr>
        <p:spPr bwMode="gray">
          <a:xfrm>
            <a:off x="3036000" y="2169000"/>
            <a:ext cx="6120000" cy="2520000"/>
          </a:xfrm>
          <a:prstGeom prst="rect">
            <a:avLst/>
          </a:prstGeom>
        </p:spPr>
        <p:txBody>
          <a:bodyPr vert="horz" wrap="square" anchor="ctr" anchorCtr="0">
            <a:noAutofit/>
          </a:bodyPr>
          <a:lstStyle>
            <a:lvl1pPr algn="ctr">
              <a:lnSpc>
                <a:spcPct val="90000"/>
              </a:lnSpc>
              <a:spcBef>
                <a:spcPts val="0"/>
              </a:spcBef>
              <a:defRPr sz="8800" b="0" cap="all" baseline="0">
                <a:solidFill>
                  <a:schemeClr val="tx1"/>
                </a:solidFill>
              </a:defRPr>
            </a:lvl1pPr>
          </a:lstStyle>
          <a:p>
            <a:r>
              <a:rPr lang="en-US" noProof="0"/>
              <a:t>Chapter </a:t>
            </a:r>
            <a:br>
              <a:rPr lang="en-US" noProof="0"/>
            </a:br>
            <a:r>
              <a:rPr lang="en-US" noProof="0"/>
              <a:t>NAME</a:t>
            </a:r>
          </a:p>
        </p:txBody>
      </p:sp>
    </p:spTree>
    <p:extLst>
      <p:ext uri="{BB962C8B-B14F-4D97-AF65-F5344CB8AC3E}">
        <p14:creationId xmlns:p14="http://schemas.microsoft.com/office/powerpoint/2010/main" val="596910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hapter Divider + Imag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33F613A-338E-4026-BA1F-7F134413376F}"/>
              </a:ext>
            </a:extLst>
          </p:cNvPr>
          <p:cNvGraphicFramePr>
            <a:graphicFrameLocks noChangeAspect="1"/>
          </p:cNvGraphicFramePr>
          <p:nvPr userDrawn="1">
            <p:custDataLst>
              <p:tags r:id="rId1"/>
            </p:custDataLst>
            <p:extLst>
              <p:ext uri="{D42A27DB-BD31-4B8C-83A1-F6EECF244321}">
                <p14:modId xmlns:p14="http://schemas.microsoft.com/office/powerpoint/2010/main" val="1990633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4" name="Object 3" hidden="1">
                        <a:extLst>
                          <a:ext uri="{FF2B5EF4-FFF2-40B4-BE49-F238E27FC236}">
                            <a16:creationId xmlns:a16="http://schemas.microsoft.com/office/drawing/2014/main" id="{633F613A-338E-4026-BA1F-7F13441337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1">
            <a:extLst>
              <a:ext uri="{FF2B5EF4-FFF2-40B4-BE49-F238E27FC236}">
                <a16:creationId xmlns:a16="http://schemas.microsoft.com/office/drawing/2014/main" id="{573FEEDE-B5F7-474B-A522-6D25B7EA969D}"/>
              </a:ext>
            </a:extLst>
          </p:cNvPr>
          <p:cNvSpPr>
            <a:spLocks noGrp="1"/>
          </p:cNvSpPr>
          <p:nvPr>
            <p:ph type="title" hasCustomPrompt="1"/>
          </p:nvPr>
        </p:nvSpPr>
        <p:spPr bwMode="gray">
          <a:xfrm>
            <a:off x="552450" y="2169000"/>
            <a:ext cx="5399088" cy="2520000"/>
          </a:xfrm>
          <a:prstGeom prst="rect">
            <a:avLst/>
          </a:prstGeom>
        </p:spPr>
        <p:txBody>
          <a:bodyPr vert="horz" wrap="square" anchor="ctr" anchorCtr="0">
            <a:noAutofit/>
          </a:bodyPr>
          <a:lstStyle>
            <a:lvl1pPr algn="l">
              <a:lnSpc>
                <a:spcPct val="90000"/>
              </a:lnSpc>
              <a:spcBef>
                <a:spcPts val="0"/>
              </a:spcBef>
              <a:defRPr sz="8800" b="0" cap="all" baseline="0"/>
            </a:lvl1pPr>
          </a:lstStyle>
          <a:p>
            <a:r>
              <a:rPr lang="en-US" noProof="0"/>
              <a:t>Chapter </a:t>
            </a:r>
            <a:br>
              <a:rPr lang="en-US" noProof="0"/>
            </a:br>
            <a:r>
              <a:rPr lang="en-US" noProof="0"/>
              <a:t>NAME</a:t>
            </a:r>
          </a:p>
        </p:txBody>
      </p:sp>
      <p:sp>
        <p:nvSpPr>
          <p:cNvPr id="3" name="Bildplatzhalter 3">
            <a:extLst>
              <a:ext uri="{FF2B5EF4-FFF2-40B4-BE49-F238E27FC236}">
                <a16:creationId xmlns:a16="http://schemas.microsoft.com/office/drawing/2014/main" id="{EB5CE3B6-1769-4A81-9D8E-1387F3B6FCDE}"/>
              </a:ext>
            </a:extLst>
          </p:cNvPr>
          <p:cNvSpPr>
            <a:spLocks noGrp="1"/>
          </p:cNvSpPr>
          <p:nvPr>
            <p:ph type="pic" sz="quarter" idx="12" hasCustomPrompt="1"/>
          </p:nvPr>
        </p:nvSpPr>
        <p:spPr bwMode="gray">
          <a:xfrm>
            <a:off x="6720000" y="0"/>
            <a:ext cx="5472000" cy="6858000"/>
          </a:xfrm>
          <a:prstGeom prst="rect">
            <a:avLst/>
          </a:prstGeom>
          <a:solidFill>
            <a:schemeClr val="bg1">
              <a:lumMod val="95000"/>
            </a:schemeClr>
          </a:solidFill>
        </p:spPr>
        <p:txBody>
          <a:bodyPr vert="horz" wrap="square" lIns="0" tIns="0" rIns="0" bIns="720000" rtlCol="0" anchor="ctr" anchorCtr="0">
            <a:noAutofit/>
          </a:bodyPr>
          <a:lstStyle>
            <a:lvl1pPr algn="ctr">
              <a:defRPr lang="en-US" sz="1100" i="1" dirty="0" smtClean="0">
                <a:solidFill>
                  <a:schemeClr val="bg2"/>
                </a:solidFill>
              </a:defRPr>
            </a:lvl1pPr>
          </a:lstStyle>
          <a:p>
            <a:pPr lvl="0" algn="ctr"/>
            <a:r>
              <a:rPr lang="en-US"/>
              <a:t> </a:t>
            </a:r>
          </a:p>
        </p:txBody>
      </p:sp>
    </p:spTree>
    <p:extLst>
      <p:ext uri="{BB962C8B-B14F-4D97-AF65-F5344CB8AC3E}">
        <p14:creationId xmlns:p14="http://schemas.microsoft.com/office/powerpoint/2010/main" val="34567478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with Tex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4282017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600">
              <a:solidFill>
                <a:prstClr val="white"/>
              </a:solidFill>
              <a:latin typeface="Yu Gothic Light" panose="020B0300000000000000" pitchFamily="34" charset="-128"/>
              <a:sym typeface="Yu Gothic Light" panose="020B0300000000000000" pitchFamily="34" charset="-128"/>
            </a:endParaRPr>
          </a:p>
        </p:txBody>
      </p:sp>
      <p:sp>
        <p:nvSpPr>
          <p:cNvPr id="15" name="Fußzeilenplatzhalter 15">
            <a:extLst>
              <a:ext uri="{FF2B5EF4-FFF2-40B4-BE49-F238E27FC236}">
                <a16:creationId xmlns:a16="http://schemas.microsoft.com/office/drawing/2014/main" id="{B806FFBF-40E9-40B7-B366-A1DDABC9F7BF}"/>
              </a:ext>
            </a:extLst>
          </p:cNvPr>
          <p:cNvSpPr>
            <a:spLocks noGrp="1"/>
          </p:cNvSpPr>
          <p:nvPr>
            <p:ph type="ftr" sz="quarter" idx="3"/>
          </p:nvPr>
        </p:nvSpPr>
        <p:spPr bwMode="gray">
          <a:xfrm>
            <a:off x="1055441" y="6453352"/>
            <a:ext cx="3815942" cy="144000"/>
          </a:xfrm>
          <a:prstGeom prst="rect">
            <a:avLst/>
          </a:prstGeom>
        </p:spPr>
        <p:txBody>
          <a:bodyPr vert="horz" wrap="square" lIns="0" tIns="21600" rIns="0" bIns="0" rtlCol="0" anchor="t">
            <a:noAutofit/>
          </a:bodyPr>
          <a:lstStyle>
            <a:lvl1pPr>
              <a:defRPr lang="en-US" sz="800" b="0" dirty="0">
                <a:solidFill>
                  <a:schemeClr val="bg2"/>
                </a:solidFill>
                <a:latin typeface="Avenir Next LT Pro Light" panose="020B0304020202020204" pitchFamily="34" charset="0"/>
                <a:ea typeface="Yu Gothic" panose="020B0400000000000000" pitchFamily="34" charset="-128"/>
              </a:defRPr>
            </a:lvl1pPr>
          </a:lstStyle>
          <a:p>
            <a:r>
              <a:rPr>
                <a:solidFill>
                  <a:srgbClr val="223341"/>
                </a:solidFill>
              </a:rPr>
              <a:t>Month XX, 20XX | Department | Title of the presentation</a:t>
            </a:r>
          </a:p>
        </p:txBody>
      </p:sp>
      <p:sp>
        <p:nvSpPr>
          <p:cNvPr id="16" name="Foliennummernplatzhalter 16">
            <a:extLst>
              <a:ext uri="{FF2B5EF4-FFF2-40B4-BE49-F238E27FC236}">
                <a16:creationId xmlns:a16="http://schemas.microsoft.com/office/drawing/2014/main" id="{9604FC2B-919E-4719-9437-38A375F39CAF}"/>
              </a:ext>
            </a:extLst>
          </p:cNvPr>
          <p:cNvSpPr>
            <a:spLocks noGrp="1"/>
          </p:cNvSpPr>
          <p:nvPr>
            <p:ph type="sldNum" sz="quarter" idx="4"/>
          </p:nvPr>
        </p:nvSpPr>
        <p:spPr bwMode="gray">
          <a:xfrm>
            <a:off x="551384" y="6453352"/>
            <a:ext cx="504056" cy="144000"/>
          </a:xfrm>
          <a:prstGeom prst="rect">
            <a:avLst/>
          </a:prstGeom>
        </p:spPr>
        <p:txBody>
          <a:bodyPr vert="horz" wrap="square" lIns="0" tIns="21600" rIns="0" bIns="0" rtlCol="0" anchor="t">
            <a:noAutofit/>
          </a:bodyPr>
          <a:lstStyle>
            <a:lvl1pPr>
              <a:defRPr lang="de-DE" sz="800" b="0" smtClean="0">
                <a:solidFill>
                  <a:schemeClr val="bg2"/>
                </a:solidFill>
                <a:latin typeface="Avenir Next LT Pro Light" panose="020B0304020202020204" pitchFamily="34" charset="0"/>
                <a:ea typeface="Yu Gothic" panose="020B0400000000000000" pitchFamily="34" charset="-128"/>
              </a:defRPr>
            </a:lvl1pPr>
          </a:lstStyle>
          <a:p>
            <a:r>
              <a:rPr>
                <a:solidFill>
                  <a:srgbClr val="223341"/>
                </a:solidFill>
              </a:rPr>
              <a:t>Page </a:t>
            </a:r>
            <a:fld id="{C0069AEE-D70F-4F66-B615-13FB9818742B}" type="slidenum">
              <a:rPr>
                <a:solidFill>
                  <a:srgbClr val="223341"/>
                </a:solidFill>
              </a:rPr>
              <a:pPr/>
              <a:t>‹#›</a:t>
            </a:fld>
            <a:endParaRPr lang="en-US">
              <a:solidFill>
                <a:srgbClr val="223341"/>
              </a:solidFill>
            </a:endParaRPr>
          </a:p>
        </p:txBody>
      </p:sp>
      <p:sp>
        <p:nvSpPr>
          <p:cNvPr id="6" name="Textplatzhalter 5">
            <a:extLst>
              <a:ext uri="{FF2B5EF4-FFF2-40B4-BE49-F238E27FC236}">
                <a16:creationId xmlns:a16="http://schemas.microsoft.com/office/drawing/2014/main" id="{81E4733F-0109-4255-939B-316467CE8ED0}"/>
              </a:ext>
            </a:extLst>
          </p:cNvPr>
          <p:cNvSpPr>
            <a:spLocks noGrp="1"/>
          </p:cNvSpPr>
          <p:nvPr>
            <p:ph type="body" sz="quarter" idx="11" hasCustomPrompt="1"/>
          </p:nvPr>
        </p:nvSpPr>
        <p:spPr bwMode="gray">
          <a:xfrm>
            <a:off x="551384" y="1484312"/>
            <a:ext cx="11088000" cy="4536687"/>
          </a:xfrm>
          <a:prstGeom prst="rect">
            <a:avLst/>
          </a:prstGeom>
        </p:spPr>
        <p:txBody>
          <a:bodyPr/>
          <a:lstStyle>
            <a:lvl1pPr>
              <a:defRPr sz="1800" b="0"/>
            </a:lvl1pPr>
            <a:lvl2pPr>
              <a:defRPr sz="18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Ebene</a:t>
            </a:r>
          </a:p>
          <a:p>
            <a:pPr lvl="3"/>
            <a:r>
              <a:rPr lang="en-US"/>
              <a:t>Fourth Ebene</a:t>
            </a:r>
          </a:p>
          <a:p>
            <a:pPr lvl="4"/>
            <a:r>
              <a:rPr lang="en-US"/>
              <a:t>Fifth Ebene</a:t>
            </a:r>
          </a:p>
          <a:p>
            <a:pPr lvl="5"/>
            <a:r>
              <a:rPr lang="en-US"/>
              <a:t>Sixth level</a:t>
            </a:r>
          </a:p>
          <a:p>
            <a:pPr lvl="6"/>
            <a:r>
              <a:rPr lang="en-US"/>
              <a:t>Seventh level</a:t>
            </a:r>
          </a:p>
          <a:p>
            <a:pPr lvl="7"/>
            <a:r>
              <a:rPr lang="en-US"/>
              <a:t>Eighth level</a:t>
            </a:r>
          </a:p>
          <a:p>
            <a:pPr lvl="8"/>
            <a:r>
              <a:rPr lang="en-US"/>
              <a:t>Ninth level</a:t>
            </a:r>
          </a:p>
        </p:txBody>
      </p:sp>
      <p:sp>
        <p:nvSpPr>
          <p:cNvPr id="21" name="Titel 4">
            <a:extLst>
              <a:ext uri="{FF2B5EF4-FFF2-40B4-BE49-F238E27FC236}">
                <a16:creationId xmlns:a16="http://schemas.microsoft.com/office/drawing/2014/main" id="{3E15B29F-B276-42D3-8147-1166800ACBA2}"/>
              </a:ext>
            </a:extLst>
          </p:cNvPr>
          <p:cNvSpPr>
            <a:spLocks noGrp="1"/>
          </p:cNvSpPr>
          <p:nvPr>
            <p:ph type="title" hasCustomPrompt="1"/>
          </p:nvPr>
        </p:nvSpPr>
        <p:spPr bwMode="gray">
          <a:xfrm>
            <a:off x="551384" y="764812"/>
            <a:ext cx="8640000" cy="432187"/>
          </a:xfrm>
          <a:prstGeom prst="rect">
            <a:avLst/>
          </a:prstGeom>
        </p:spPr>
        <p:txBody>
          <a:bodyPr vert="horz" anchor="b" anchorCtr="0"/>
          <a:lstStyle/>
          <a:p>
            <a:r>
              <a:rPr lang="en-US"/>
              <a:t>Edit title master format by clicking</a:t>
            </a:r>
            <a:endParaRPr lang="de-DE"/>
          </a:p>
        </p:txBody>
      </p:sp>
      <p:sp>
        <p:nvSpPr>
          <p:cNvPr id="22" name="Textplatzhalter 5">
            <a:extLst>
              <a:ext uri="{FF2B5EF4-FFF2-40B4-BE49-F238E27FC236}">
                <a16:creationId xmlns:a16="http://schemas.microsoft.com/office/drawing/2014/main" id="{0A09ADDE-FE88-46BF-B1A9-A3BA96BDFDAD}"/>
              </a:ext>
            </a:extLst>
          </p:cNvPr>
          <p:cNvSpPr>
            <a:spLocks noGrp="1"/>
          </p:cNvSpPr>
          <p:nvPr>
            <p:ph type="body" sz="quarter" idx="10" hasCustomPrompt="1"/>
          </p:nvPr>
        </p:nvSpPr>
        <p:spPr bwMode="gray">
          <a:xfrm>
            <a:off x="551384" y="548813"/>
            <a:ext cx="8640000" cy="216000"/>
          </a:xfrm>
          <a:prstGeom prst="rect">
            <a:avLst/>
          </a:prstGeom>
        </p:spPr>
        <p:txBody>
          <a:bodyPr/>
          <a:lstStyle>
            <a:lvl1pPr marL="0" indent="0">
              <a:spcAft>
                <a:spcPts val="0"/>
              </a:spcAft>
              <a:buFont typeface="Arial" panose="020B0604020202020204" pitchFamily="34" charset="0"/>
              <a:buNone/>
              <a:defRPr sz="1400" cap="all" spc="0" baseline="0">
                <a:solidFill>
                  <a:schemeClr val="accent1"/>
                </a:solidFill>
                <a:latin typeface="+mn-lt"/>
              </a:defRPr>
            </a:lvl1pPr>
            <a:lvl2pPr marL="0" indent="0">
              <a:spcAft>
                <a:spcPts val="0"/>
              </a:spcAft>
              <a:buFont typeface="Arial" panose="020B0604020202020204" pitchFamily="34" charset="0"/>
              <a:buNone/>
              <a:defRPr sz="1400" cap="all">
                <a:solidFill>
                  <a:schemeClr val="accent1"/>
                </a:solidFill>
                <a:latin typeface="+mn-lt"/>
              </a:defRPr>
            </a:lvl2pPr>
            <a:lvl3pPr marL="0" indent="0">
              <a:spcAft>
                <a:spcPts val="0"/>
              </a:spcAft>
              <a:buNone/>
              <a:defRPr sz="1400" cap="all">
                <a:solidFill>
                  <a:schemeClr val="accent1"/>
                </a:solidFill>
                <a:latin typeface="+mn-lt"/>
              </a:defRPr>
            </a:lvl3pPr>
            <a:lvl4pPr marL="0" indent="0">
              <a:spcAft>
                <a:spcPts val="0"/>
              </a:spcAft>
              <a:buNone/>
              <a:defRPr sz="1400" cap="all">
                <a:solidFill>
                  <a:schemeClr val="accent1"/>
                </a:solidFill>
                <a:latin typeface="+mn-lt"/>
              </a:defRPr>
            </a:lvl4pPr>
            <a:lvl5pPr marL="0" indent="0">
              <a:spcAft>
                <a:spcPts val="0"/>
              </a:spcAft>
              <a:buNone/>
              <a:defRPr sz="1400" cap="all">
                <a:solidFill>
                  <a:schemeClr val="accent1"/>
                </a:solidFill>
                <a:latin typeface="+mn-lt"/>
              </a:defRPr>
            </a:lvl5pPr>
            <a:lvl6pPr marL="0" indent="0">
              <a:spcAft>
                <a:spcPts val="0"/>
              </a:spcAft>
              <a:buNone/>
              <a:defRPr sz="1400">
                <a:solidFill>
                  <a:schemeClr val="accent1"/>
                </a:solidFill>
                <a:latin typeface="+mn-lt"/>
              </a:defRPr>
            </a:lvl6pPr>
            <a:lvl7pPr marL="0" indent="0">
              <a:spcAft>
                <a:spcPts val="0"/>
              </a:spcAft>
              <a:buNone/>
              <a:defRPr sz="1400">
                <a:solidFill>
                  <a:schemeClr val="accent1"/>
                </a:solidFill>
                <a:latin typeface="+mn-lt"/>
              </a:defRPr>
            </a:lvl7pPr>
            <a:lvl8pPr marL="0" indent="0">
              <a:spcAft>
                <a:spcPts val="0"/>
              </a:spcAft>
              <a:buNone/>
              <a:defRPr sz="1400">
                <a:solidFill>
                  <a:schemeClr val="accent1"/>
                </a:solidFill>
                <a:latin typeface="+mn-lt"/>
              </a:defRPr>
            </a:lvl8pPr>
            <a:lvl9pPr marL="0" indent="0">
              <a:spcAft>
                <a:spcPts val="0"/>
              </a:spcAft>
              <a:buNone/>
              <a:defRPr sz="1400">
                <a:solidFill>
                  <a:schemeClr val="accent1"/>
                </a:solidFill>
                <a:latin typeface="+mn-lt"/>
              </a:defRPr>
            </a:lvl9pPr>
          </a:lstStyle>
          <a:p>
            <a:pPr lvl="0"/>
            <a:r>
              <a:rPr lang="en-US"/>
              <a:t>Edit title master format by clicking</a:t>
            </a:r>
            <a:endParaRPr lang="en-GB"/>
          </a:p>
        </p:txBody>
      </p:sp>
    </p:spTree>
    <p:extLst>
      <p:ext uri="{BB962C8B-B14F-4D97-AF65-F5344CB8AC3E}">
        <p14:creationId xmlns:p14="http://schemas.microsoft.com/office/powerpoint/2010/main" val="29200065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with Textbulle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3729485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600">
              <a:solidFill>
                <a:prstClr val="white"/>
              </a:solidFill>
              <a:latin typeface="Yu Gothic Light" panose="020B0300000000000000" pitchFamily="34" charset="-128"/>
              <a:sym typeface="Yu Gothic Light" panose="020B0300000000000000" pitchFamily="34" charset="-128"/>
            </a:endParaRPr>
          </a:p>
        </p:txBody>
      </p:sp>
      <p:sp>
        <p:nvSpPr>
          <p:cNvPr id="15" name="Fußzeilenplatzhalter 15">
            <a:extLst>
              <a:ext uri="{FF2B5EF4-FFF2-40B4-BE49-F238E27FC236}">
                <a16:creationId xmlns:a16="http://schemas.microsoft.com/office/drawing/2014/main" id="{B806FFBF-40E9-40B7-B366-A1DDABC9F7BF}"/>
              </a:ext>
            </a:extLst>
          </p:cNvPr>
          <p:cNvSpPr>
            <a:spLocks noGrp="1"/>
          </p:cNvSpPr>
          <p:nvPr>
            <p:ph type="ftr" sz="quarter" idx="3"/>
          </p:nvPr>
        </p:nvSpPr>
        <p:spPr bwMode="gray">
          <a:xfrm>
            <a:off x="1055441" y="6453352"/>
            <a:ext cx="3815942" cy="144000"/>
          </a:xfrm>
          <a:prstGeom prst="rect">
            <a:avLst/>
          </a:prstGeom>
        </p:spPr>
        <p:txBody>
          <a:bodyPr vert="horz" wrap="square" lIns="0" tIns="21600" rIns="0" bIns="0" rtlCol="0" anchor="t">
            <a:noAutofit/>
          </a:bodyPr>
          <a:lstStyle>
            <a:lvl1pPr>
              <a:defRPr lang="en-US" sz="800" b="0" dirty="0">
                <a:solidFill>
                  <a:schemeClr val="bg2"/>
                </a:solidFill>
                <a:latin typeface="Avenir Next LT Pro Light" panose="020B0304020202020204" pitchFamily="34" charset="0"/>
                <a:ea typeface="Yu Gothic" panose="020B0400000000000000" pitchFamily="34" charset="-128"/>
              </a:defRPr>
            </a:lvl1pPr>
          </a:lstStyle>
          <a:p>
            <a:r>
              <a:rPr>
                <a:solidFill>
                  <a:srgbClr val="223341"/>
                </a:solidFill>
              </a:rPr>
              <a:t>Month XX, 20XX | Department | Title of the presentation</a:t>
            </a:r>
          </a:p>
        </p:txBody>
      </p:sp>
      <p:sp>
        <p:nvSpPr>
          <p:cNvPr id="16" name="Foliennummernplatzhalter 16">
            <a:extLst>
              <a:ext uri="{FF2B5EF4-FFF2-40B4-BE49-F238E27FC236}">
                <a16:creationId xmlns:a16="http://schemas.microsoft.com/office/drawing/2014/main" id="{9604FC2B-919E-4719-9437-38A375F39CAF}"/>
              </a:ext>
            </a:extLst>
          </p:cNvPr>
          <p:cNvSpPr>
            <a:spLocks noGrp="1"/>
          </p:cNvSpPr>
          <p:nvPr>
            <p:ph type="sldNum" sz="quarter" idx="4"/>
          </p:nvPr>
        </p:nvSpPr>
        <p:spPr bwMode="gray">
          <a:xfrm>
            <a:off x="551384" y="6453352"/>
            <a:ext cx="504056" cy="144000"/>
          </a:xfrm>
          <a:prstGeom prst="rect">
            <a:avLst/>
          </a:prstGeom>
        </p:spPr>
        <p:txBody>
          <a:bodyPr vert="horz" wrap="square" lIns="0" tIns="21600" rIns="0" bIns="0" rtlCol="0" anchor="t">
            <a:noAutofit/>
          </a:bodyPr>
          <a:lstStyle>
            <a:lvl1pPr>
              <a:defRPr lang="de-DE" sz="800" b="0" smtClean="0">
                <a:solidFill>
                  <a:schemeClr val="bg2"/>
                </a:solidFill>
                <a:latin typeface="Avenir Next LT Pro Light" panose="020B0304020202020204" pitchFamily="34" charset="0"/>
                <a:ea typeface="Yu Gothic" panose="020B0400000000000000" pitchFamily="34" charset="-128"/>
              </a:defRPr>
            </a:lvl1pPr>
          </a:lstStyle>
          <a:p>
            <a:r>
              <a:rPr>
                <a:solidFill>
                  <a:srgbClr val="223341"/>
                </a:solidFill>
              </a:rPr>
              <a:t>Page </a:t>
            </a:r>
            <a:fld id="{C0069AEE-D70F-4F66-B615-13FB9818742B}" type="slidenum">
              <a:rPr>
                <a:solidFill>
                  <a:srgbClr val="223341"/>
                </a:solidFill>
              </a:rPr>
              <a:pPr/>
              <a:t>‹#›</a:t>
            </a:fld>
            <a:endParaRPr lang="en-US">
              <a:solidFill>
                <a:srgbClr val="223341"/>
              </a:solidFill>
            </a:endParaRPr>
          </a:p>
        </p:txBody>
      </p:sp>
      <p:sp>
        <p:nvSpPr>
          <p:cNvPr id="3" name="Textplatzhalter 2">
            <a:extLst>
              <a:ext uri="{FF2B5EF4-FFF2-40B4-BE49-F238E27FC236}">
                <a16:creationId xmlns:a16="http://schemas.microsoft.com/office/drawing/2014/main" id="{142D949E-CEB0-42A4-AB59-A2C50C4C6D57}"/>
              </a:ext>
            </a:extLst>
          </p:cNvPr>
          <p:cNvSpPr>
            <a:spLocks noGrp="1"/>
          </p:cNvSpPr>
          <p:nvPr>
            <p:ph type="body" sz="quarter" idx="10" hasCustomPrompt="1"/>
          </p:nvPr>
        </p:nvSpPr>
        <p:spPr bwMode="gray">
          <a:xfrm>
            <a:off x="551929" y="1484313"/>
            <a:ext cx="11088687" cy="4537075"/>
          </a:xfrm>
        </p:spPr>
        <p:txBody>
          <a:bodyPr/>
          <a:lstStyle>
            <a:lvl1pPr marL="216000" indent="-216000">
              <a:buClr>
                <a:schemeClr val="bg2"/>
              </a:buClr>
              <a:buFont typeface="Arial" panose="020B0604020202020204" pitchFamily="34" charset="0"/>
              <a:buChar char="•"/>
              <a:defRPr sz="1800">
                <a:solidFill>
                  <a:schemeClr val="bg2"/>
                </a:solidFill>
              </a:defRPr>
            </a:lvl1pPr>
            <a:lvl2pPr marL="432000" indent="-216000">
              <a:buFont typeface="Arial" panose="020B0604020202020204" pitchFamily="34" charset="0"/>
              <a:buChar char="•"/>
              <a:defRPr sz="1600">
                <a:solidFill>
                  <a:schemeClr val="bg2"/>
                </a:solidFill>
              </a:defRPr>
            </a:lvl2pPr>
            <a:lvl3pPr marL="648000" indent="-216000">
              <a:buClr>
                <a:schemeClr val="bg2"/>
              </a:buClr>
              <a:buFont typeface="Symbol" panose="05050102010706020507" pitchFamily="18" charset="2"/>
              <a:buChar char="-"/>
              <a:defRPr sz="1600">
                <a:solidFill>
                  <a:schemeClr val="bg2"/>
                </a:solidFill>
              </a:defRPr>
            </a:lvl3pPr>
            <a:lvl4pPr marL="864000" indent="-216000">
              <a:buClr>
                <a:schemeClr val="bg2"/>
              </a:buClr>
              <a:buFont typeface="Symbol" panose="05050102010706020507" pitchFamily="18" charset="2"/>
              <a:buChar char="-"/>
              <a:defRPr sz="1600">
                <a:solidFill>
                  <a:schemeClr val="bg2"/>
                </a:solidFill>
              </a:defRPr>
            </a:lvl4pPr>
            <a:lvl5pPr marL="864000" indent="-216000">
              <a:buClr>
                <a:schemeClr val="bg2"/>
              </a:buClr>
              <a:buFont typeface="Symbol" panose="05050102010706020507" pitchFamily="18" charset="2"/>
              <a:buChar char="-"/>
              <a:defRPr sz="1600">
                <a:solidFill>
                  <a:schemeClr val="bg2"/>
                </a:solidFill>
              </a:defRPr>
            </a:lvl5pPr>
            <a:lvl6pPr marL="864000" indent="-216000">
              <a:buClr>
                <a:schemeClr val="bg2"/>
              </a:buClr>
              <a:defRPr>
                <a:solidFill>
                  <a:schemeClr val="bg2"/>
                </a:solidFill>
              </a:defRPr>
            </a:lvl6pPr>
            <a:lvl7pPr marL="864000" indent="-216000">
              <a:buClr>
                <a:schemeClr val="bg2"/>
              </a:buClr>
              <a:defRPr>
                <a:solidFill>
                  <a:schemeClr val="bg2"/>
                </a:solidFill>
              </a:defRPr>
            </a:lvl7pPr>
            <a:lvl8pPr marL="864000" indent="-216000">
              <a:buClr>
                <a:schemeClr val="bg2"/>
              </a:buClr>
              <a:defRPr>
                <a:solidFill>
                  <a:schemeClr val="bg2"/>
                </a:solidFill>
              </a:defRPr>
            </a:lvl8pPr>
            <a:lvl9pPr marL="864000" indent="-216000">
              <a:buClr>
                <a:schemeClr val="bg2"/>
              </a:buClr>
              <a:defRPr>
                <a:solidFill>
                  <a:schemeClr val="bg2"/>
                </a:solidFill>
              </a:defRPr>
            </a:lvl9pPr>
          </a:lstStyle>
          <a:p>
            <a:pPr lvl="0"/>
            <a:r>
              <a:rPr lang="en-US"/>
              <a:t>Click to edit Master text styles</a:t>
            </a:r>
          </a:p>
          <a:p>
            <a:pPr lvl="1"/>
            <a:r>
              <a:rPr lang="en-US"/>
              <a:t>Second level</a:t>
            </a:r>
          </a:p>
          <a:p>
            <a:pPr lvl="2"/>
            <a:r>
              <a:rPr lang="en-US"/>
              <a:t>Third Ebene</a:t>
            </a:r>
          </a:p>
          <a:p>
            <a:pPr lvl="3"/>
            <a:r>
              <a:rPr lang="en-US"/>
              <a:t>Fourth Ebene</a:t>
            </a:r>
          </a:p>
          <a:p>
            <a:pPr lvl="4"/>
            <a:r>
              <a:rPr lang="en-US"/>
              <a:t>Fifth Ebene</a:t>
            </a:r>
          </a:p>
          <a:p>
            <a:pPr lvl="5"/>
            <a:r>
              <a:rPr lang="en-US"/>
              <a:t>Sixth level</a:t>
            </a:r>
          </a:p>
          <a:p>
            <a:pPr lvl="6"/>
            <a:r>
              <a:rPr lang="en-US"/>
              <a:t>Seventh level</a:t>
            </a:r>
          </a:p>
          <a:p>
            <a:pPr lvl="7"/>
            <a:r>
              <a:rPr lang="en-US"/>
              <a:t>Eighth level</a:t>
            </a:r>
          </a:p>
          <a:p>
            <a:pPr lvl="8"/>
            <a:r>
              <a:rPr lang="en-US"/>
              <a:t>Ninth level</a:t>
            </a:r>
          </a:p>
          <a:p>
            <a:pPr lvl="0"/>
            <a:endParaRPr lang="en-US"/>
          </a:p>
        </p:txBody>
      </p:sp>
      <p:sp>
        <p:nvSpPr>
          <p:cNvPr id="21" name="Titel 4">
            <a:extLst>
              <a:ext uri="{FF2B5EF4-FFF2-40B4-BE49-F238E27FC236}">
                <a16:creationId xmlns:a16="http://schemas.microsoft.com/office/drawing/2014/main" id="{F7B76246-90AC-4A3D-A33B-64E345AD9BFE}"/>
              </a:ext>
            </a:extLst>
          </p:cNvPr>
          <p:cNvSpPr>
            <a:spLocks noGrp="1"/>
          </p:cNvSpPr>
          <p:nvPr>
            <p:ph type="title" hasCustomPrompt="1"/>
          </p:nvPr>
        </p:nvSpPr>
        <p:spPr bwMode="gray">
          <a:xfrm>
            <a:off x="551384" y="764812"/>
            <a:ext cx="8640000" cy="432187"/>
          </a:xfrm>
          <a:prstGeom prst="rect">
            <a:avLst/>
          </a:prstGeom>
        </p:spPr>
        <p:txBody>
          <a:bodyPr vert="horz" anchor="b" anchorCtr="0"/>
          <a:lstStyle/>
          <a:p>
            <a:r>
              <a:rPr lang="en-US"/>
              <a:t>Edit title master format by clicking</a:t>
            </a:r>
            <a:endParaRPr lang="de-DE"/>
          </a:p>
        </p:txBody>
      </p:sp>
      <p:sp>
        <p:nvSpPr>
          <p:cNvPr id="22" name="Textplatzhalter 5">
            <a:extLst>
              <a:ext uri="{FF2B5EF4-FFF2-40B4-BE49-F238E27FC236}">
                <a16:creationId xmlns:a16="http://schemas.microsoft.com/office/drawing/2014/main" id="{E5F092D8-2CF6-4A6D-96DA-22EDD8CD3B36}"/>
              </a:ext>
            </a:extLst>
          </p:cNvPr>
          <p:cNvSpPr>
            <a:spLocks noGrp="1"/>
          </p:cNvSpPr>
          <p:nvPr>
            <p:ph type="body" sz="quarter" idx="11" hasCustomPrompt="1"/>
          </p:nvPr>
        </p:nvSpPr>
        <p:spPr bwMode="gray">
          <a:xfrm>
            <a:off x="551384" y="548813"/>
            <a:ext cx="8640000" cy="216000"/>
          </a:xfrm>
          <a:prstGeom prst="rect">
            <a:avLst/>
          </a:prstGeom>
        </p:spPr>
        <p:txBody>
          <a:bodyPr/>
          <a:lstStyle>
            <a:lvl1pPr marL="0" indent="0">
              <a:spcAft>
                <a:spcPts val="0"/>
              </a:spcAft>
              <a:buFont typeface="Arial" panose="020B0604020202020204" pitchFamily="34" charset="0"/>
              <a:buNone/>
              <a:defRPr sz="1400" cap="all" spc="0" baseline="0">
                <a:solidFill>
                  <a:schemeClr val="accent1"/>
                </a:solidFill>
                <a:latin typeface="+mn-lt"/>
              </a:defRPr>
            </a:lvl1pPr>
            <a:lvl2pPr marL="0" indent="0">
              <a:spcAft>
                <a:spcPts val="0"/>
              </a:spcAft>
              <a:buFont typeface="Arial" panose="020B0604020202020204" pitchFamily="34" charset="0"/>
              <a:buNone/>
              <a:defRPr sz="1400" cap="all">
                <a:solidFill>
                  <a:schemeClr val="accent1"/>
                </a:solidFill>
                <a:latin typeface="+mn-lt"/>
              </a:defRPr>
            </a:lvl2pPr>
            <a:lvl3pPr marL="0" indent="0">
              <a:spcAft>
                <a:spcPts val="0"/>
              </a:spcAft>
              <a:buNone/>
              <a:defRPr sz="1400" cap="all">
                <a:solidFill>
                  <a:schemeClr val="accent1"/>
                </a:solidFill>
                <a:latin typeface="+mn-lt"/>
              </a:defRPr>
            </a:lvl3pPr>
            <a:lvl4pPr marL="0" indent="0">
              <a:spcAft>
                <a:spcPts val="0"/>
              </a:spcAft>
              <a:buNone/>
              <a:defRPr sz="1400" cap="all">
                <a:solidFill>
                  <a:schemeClr val="accent1"/>
                </a:solidFill>
                <a:latin typeface="+mn-lt"/>
              </a:defRPr>
            </a:lvl4pPr>
            <a:lvl5pPr marL="0" indent="0">
              <a:spcAft>
                <a:spcPts val="0"/>
              </a:spcAft>
              <a:buNone/>
              <a:defRPr sz="1400" cap="all">
                <a:solidFill>
                  <a:schemeClr val="accent1"/>
                </a:solidFill>
                <a:latin typeface="+mn-lt"/>
              </a:defRPr>
            </a:lvl5pPr>
            <a:lvl6pPr marL="0" indent="0">
              <a:spcAft>
                <a:spcPts val="0"/>
              </a:spcAft>
              <a:buNone/>
              <a:defRPr sz="1400">
                <a:solidFill>
                  <a:schemeClr val="accent1"/>
                </a:solidFill>
                <a:latin typeface="+mn-lt"/>
              </a:defRPr>
            </a:lvl6pPr>
            <a:lvl7pPr marL="0" indent="0">
              <a:spcAft>
                <a:spcPts val="0"/>
              </a:spcAft>
              <a:buNone/>
              <a:defRPr sz="1400">
                <a:solidFill>
                  <a:schemeClr val="accent1"/>
                </a:solidFill>
                <a:latin typeface="+mn-lt"/>
              </a:defRPr>
            </a:lvl7pPr>
            <a:lvl8pPr marL="0" indent="0">
              <a:spcAft>
                <a:spcPts val="0"/>
              </a:spcAft>
              <a:buNone/>
              <a:defRPr sz="1400">
                <a:solidFill>
                  <a:schemeClr val="accent1"/>
                </a:solidFill>
                <a:latin typeface="+mn-lt"/>
              </a:defRPr>
            </a:lvl8pPr>
            <a:lvl9pPr marL="0" indent="0">
              <a:spcAft>
                <a:spcPts val="0"/>
              </a:spcAft>
              <a:buNone/>
              <a:defRPr sz="1400">
                <a:solidFill>
                  <a:schemeClr val="accent1"/>
                </a:solidFill>
                <a:latin typeface="+mn-lt"/>
              </a:defRPr>
            </a:lvl9pPr>
          </a:lstStyle>
          <a:p>
            <a:pPr lvl="0"/>
            <a:r>
              <a:rPr lang="en-US"/>
              <a:t>Edit title master format by clicking</a:t>
            </a:r>
            <a:endParaRPr lang="en-GB"/>
          </a:p>
        </p:txBody>
      </p:sp>
    </p:spTree>
    <p:extLst>
      <p:ext uri="{BB962C8B-B14F-4D97-AF65-F5344CB8AC3E}">
        <p14:creationId xmlns:p14="http://schemas.microsoft.com/office/powerpoint/2010/main" val="1816194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Only Titl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315718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600">
              <a:solidFill>
                <a:prstClr val="white"/>
              </a:solidFill>
              <a:latin typeface="Yu Gothic Light" panose="020B0300000000000000" pitchFamily="34" charset="-128"/>
              <a:sym typeface="Yu Gothic Light" panose="020B0300000000000000" pitchFamily="34" charset="-128"/>
            </a:endParaRPr>
          </a:p>
        </p:txBody>
      </p:sp>
      <p:sp>
        <p:nvSpPr>
          <p:cNvPr id="9" name="Fußzeilenplatzhalter 15">
            <a:extLst>
              <a:ext uri="{FF2B5EF4-FFF2-40B4-BE49-F238E27FC236}">
                <a16:creationId xmlns:a16="http://schemas.microsoft.com/office/drawing/2014/main" id="{09C16965-EC26-4585-83A0-9CD38E558E9B}"/>
              </a:ext>
            </a:extLst>
          </p:cNvPr>
          <p:cNvSpPr>
            <a:spLocks noGrp="1"/>
          </p:cNvSpPr>
          <p:nvPr>
            <p:ph type="ftr" sz="quarter" idx="3"/>
          </p:nvPr>
        </p:nvSpPr>
        <p:spPr bwMode="gray">
          <a:xfrm>
            <a:off x="1055441" y="6453352"/>
            <a:ext cx="3815942" cy="144000"/>
          </a:xfrm>
          <a:prstGeom prst="rect">
            <a:avLst/>
          </a:prstGeom>
        </p:spPr>
        <p:txBody>
          <a:bodyPr vert="horz" wrap="square" lIns="0" tIns="21600" rIns="0" bIns="0" rtlCol="0" anchor="t">
            <a:noAutofit/>
          </a:bodyPr>
          <a:lstStyle>
            <a:lvl1pPr>
              <a:defRPr lang="en-US" sz="800" b="0" dirty="0">
                <a:solidFill>
                  <a:schemeClr val="bg2"/>
                </a:solidFill>
                <a:latin typeface="Avenir Next LT Pro Light" panose="020B0304020202020204" pitchFamily="34" charset="0"/>
                <a:ea typeface="Yu Gothic" panose="020B0400000000000000" pitchFamily="34" charset="-128"/>
              </a:defRPr>
            </a:lvl1pPr>
          </a:lstStyle>
          <a:p>
            <a:r>
              <a:rPr>
                <a:solidFill>
                  <a:srgbClr val="223341"/>
                </a:solidFill>
              </a:rPr>
              <a:t>Month XX, 20XX | Department | Title of the presentation</a:t>
            </a:r>
          </a:p>
        </p:txBody>
      </p:sp>
      <p:sp>
        <p:nvSpPr>
          <p:cNvPr id="11" name="Foliennummernplatzhalter 16">
            <a:extLst>
              <a:ext uri="{FF2B5EF4-FFF2-40B4-BE49-F238E27FC236}">
                <a16:creationId xmlns:a16="http://schemas.microsoft.com/office/drawing/2014/main" id="{415BBAD0-9AA3-446F-AF35-B695438488CD}"/>
              </a:ext>
            </a:extLst>
          </p:cNvPr>
          <p:cNvSpPr>
            <a:spLocks noGrp="1"/>
          </p:cNvSpPr>
          <p:nvPr>
            <p:ph type="sldNum" sz="quarter" idx="4"/>
          </p:nvPr>
        </p:nvSpPr>
        <p:spPr bwMode="gray">
          <a:xfrm>
            <a:off x="551384" y="6453352"/>
            <a:ext cx="504056" cy="144000"/>
          </a:xfrm>
          <a:prstGeom prst="rect">
            <a:avLst/>
          </a:prstGeom>
        </p:spPr>
        <p:txBody>
          <a:bodyPr vert="horz" wrap="square" lIns="0" tIns="21600" rIns="0" bIns="0" rtlCol="0" anchor="t">
            <a:noAutofit/>
          </a:bodyPr>
          <a:lstStyle>
            <a:lvl1pPr>
              <a:defRPr lang="de-DE" sz="800" b="0" smtClean="0">
                <a:solidFill>
                  <a:schemeClr val="bg2"/>
                </a:solidFill>
                <a:latin typeface="Avenir Next LT Pro Light" panose="020B0304020202020204" pitchFamily="34" charset="0"/>
                <a:ea typeface="Yu Gothic" panose="020B0400000000000000" pitchFamily="34" charset="-128"/>
              </a:defRPr>
            </a:lvl1pPr>
          </a:lstStyle>
          <a:p>
            <a:r>
              <a:rPr>
                <a:solidFill>
                  <a:srgbClr val="223341"/>
                </a:solidFill>
              </a:rPr>
              <a:t>Page </a:t>
            </a:r>
            <a:fld id="{C0069AEE-D70F-4F66-B615-13FB9818742B}" type="slidenum">
              <a:rPr>
                <a:solidFill>
                  <a:srgbClr val="223341"/>
                </a:solidFill>
              </a:rPr>
              <a:pPr/>
              <a:t>‹#›</a:t>
            </a:fld>
            <a:endParaRPr lang="en-US">
              <a:solidFill>
                <a:srgbClr val="223341"/>
              </a:solidFill>
            </a:endParaRPr>
          </a:p>
        </p:txBody>
      </p:sp>
      <p:sp>
        <p:nvSpPr>
          <p:cNvPr id="20" name="Titel 4">
            <a:extLst>
              <a:ext uri="{FF2B5EF4-FFF2-40B4-BE49-F238E27FC236}">
                <a16:creationId xmlns:a16="http://schemas.microsoft.com/office/drawing/2014/main" id="{F0B0030D-CD13-48F5-A93F-FBA6E7CA3EFB}"/>
              </a:ext>
            </a:extLst>
          </p:cNvPr>
          <p:cNvSpPr>
            <a:spLocks noGrp="1"/>
          </p:cNvSpPr>
          <p:nvPr>
            <p:ph type="title" hasCustomPrompt="1"/>
          </p:nvPr>
        </p:nvSpPr>
        <p:spPr bwMode="gray">
          <a:xfrm>
            <a:off x="551384" y="764812"/>
            <a:ext cx="8640000" cy="432187"/>
          </a:xfrm>
          <a:prstGeom prst="rect">
            <a:avLst/>
          </a:prstGeom>
        </p:spPr>
        <p:txBody>
          <a:bodyPr vert="horz" anchor="b" anchorCtr="0"/>
          <a:lstStyle/>
          <a:p>
            <a:r>
              <a:rPr lang="en-US"/>
              <a:t>Edit title master format by clicking</a:t>
            </a:r>
            <a:endParaRPr lang="de-DE"/>
          </a:p>
        </p:txBody>
      </p:sp>
      <p:sp>
        <p:nvSpPr>
          <p:cNvPr id="21" name="Textplatzhalter 5">
            <a:extLst>
              <a:ext uri="{FF2B5EF4-FFF2-40B4-BE49-F238E27FC236}">
                <a16:creationId xmlns:a16="http://schemas.microsoft.com/office/drawing/2014/main" id="{3F74971A-F33B-4009-B902-48C0D30862CE}"/>
              </a:ext>
            </a:extLst>
          </p:cNvPr>
          <p:cNvSpPr>
            <a:spLocks noGrp="1"/>
          </p:cNvSpPr>
          <p:nvPr>
            <p:ph type="body" sz="quarter" idx="10" hasCustomPrompt="1"/>
          </p:nvPr>
        </p:nvSpPr>
        <p:spPr bwMode="gray">
          <a:xfrm>
            <a:off x="551384" y="548813"/>
            <a:ext cx="8640000" cy="216000"/>
          </a:xfrm>
          <a:prstGeom prst="rect">
            <a:avLst/>
          </a:prstGeom>
        </p:spPr>
        <p:txBody>
          <a:bodyPr/>
          <a:lstStyle>
            <a:lvl1pPr marL="0" indent="0">
              <a:spcAft>
                <a:spcPts val="0"/>
              </a:spcAft>
              <a:buFont typeface="Arial" panose="020B0604020202020204" pitchFamily="34" charset="0"/>
              <a:buNone/>
              <a:defRPr sz="1400" cap="all" spc="0" baseline="0">
                <a:solidFill>
                  <a:schemeClr val="accent1"/>
                </a:solidFill>
                <a:latin typeface="+mn-lt"/>
              </a:defRPr>
            </a:lvl1pPr>
            <a:lvl2pPr marL="0" indent="0">
              <a:spcAft>
                <a:spcPts val="0"/>
              </a:spcAft>
              <a:buFont typeface="Arial" panose="020B0604020202020204" pitchFamily="34" charset="0"/>
              <a:buNone/>
              <a:defRPr sz="1400" cap="all">
                <a:solidFill>
                  <a:schemeClr val="accent1"/>
                </a:solidFill>
                <a:latin typeface="+mn-lt"/>
              </a:defRPr>
            </a:lvl2pPr>
            <a:lvl3pPr marL="0" indent="0">
              <a:spcAft>
                <a:spcPts val="0"/>
              </a:spcAft>
              <a:buNone/>
              <a:defRPr sz="1400" cap="all">
                <a:solidFill>
                  <a:schemeClr val="accent1"/>
                </a:solidFill>
                <a:latin typeface="+mn-lt"/>
              </a:defRPr>
            </a:lvl3pPr>
            <a:lvl4pPr marL="0" indent="0">
              <a:spcAft>
                <a:spcPts val="0"/>
              </a:spcAft>
              <a:buNone/>
              <a:defRPr sz="1400" cap="all">
                <a:solidFill>
                  <a:schemeClr val="accent1"/>
                </a:solidFill>
                <a:latin typeface="+mn-lt"/>
              </a:defRPr>
            </a:lvl4pPr>
            <a:lvl5pPr marL="0" indent="0">
              <a:spcAft>
                <a:spcPts val="0"/>
              </a:spcAft>
              <a:buNone/>
              <a:defRPr sz="1400" cap="all">
                <a:solidFill>
                  <a:schemeClr val="accent1"/>
                </a:solidFill>
                <a:latin typeface="+mn-lt"/>
              </a:defRPr>
            </a:lvl5pPr>
            <a:lvl6pPr marL="0" indent="0">
              <a:spcAft>
                <a:spcPts val="0"/>
              </a:spcAft>
              <a:buNone/>
              <a:defRPr sz="1400">
                <a:solidFill>
                  <a:schemeClr val="accent1"/>
                </a:solidFill>
                <a:latin typeface="+mn-lt"/>
              </a:defRPr>
            </a:lvl6pPr>
            <a:lvl7pPr marL="0" indent="0">
              <a:spcAft>
                <a:spcPts val="0"/>
              </a:spcAft>
              <a:buNone/>
              <a:defRPr sz="1400">
                <a:solidFill>
                  <a:schemeClr val="accent1"/>
                </a:solidFill>
                <a:latin typeface="+mn-lt"/>
              </a:defRPr>
            </a:lvl7pPr>
            <a:lvl8pPr marL="0" indent="0">
              <a:spcAft>
                <a:spcPts val="0"/>
              </a:spcAft>
              <a:buNone/>
              <a:defRPr sz="1400">
                <a:solidFill>
                  <a:schemeClr val="accent1"/>
                </a:solidFill>
                <a:latin typeface="+mn-lt"/>
              </a:defRPr>
            </a:lvl8pPr>
            <a:lvl9pPr marL="0" indent="0">
              <a:spcAft>
                <a:spcPts val="0"/>
              </a:spcAft>
              <a:buNone/>
              <a:defRPr sz="1400">
                <a:solidFill>
                  <a:schemeClr val="accent1"/>
                </a:solidFill>
                <a:latin typeface="+mn-lt"/>
              </a:defRPr>
            </a:lvl9pPr>
          </a:lstStyle>
          <a:p>
            <a:pPr lvl="0"/>
            <a:r>
              <a:rPr lang="en-US"/>
              <a:t>Edit title master format by clicking</a:t>
            </a:r>
            <a:endParaRPr lang="en-GB"/>
          </a:p>
        </p:txBody>
      </p:sp>
    </p:spTree>
    <p:extLst>
      <p:ext uri="{BB962C8B-B14F-4D97-AF65-F5344CB8AC3E}">
        <p14:creationId xmlns:p14="http://schemas.microsoft.com/office/powerpoint/2010/main" val="2383534226"/>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C95925ED-73E6-4F46-8D72-81A464520C82}"/>
              </a:ext>
            </a:extLst>
          </p:cNvPr>
          <p:cNvSpPr>
            <a:spLocks noGrp="1"/>
          </p:cNvSpPr>
          <p:nvPr>
            <p:ph type="ftr" sz="quarter" idx="10"/>
          </p:nvPr>
        </p:nvSpPr>
        <p:spPr bwMode="gray"/>
        <p:txBody>
          <a:bodyPr/>
          <a:lstStyle>
            <a:lvl1pPr>
              <a:defRPr>
                <a:solidFill>
                  <a:schemeClr val="bg2"/>
                </a:solidFill>
              </a:defRPr>
            </a:lvl1pPr>
          </a:lstStyle>
          <a:p>
            <a:r>
              <a:rPr>
                <a:solidFill>
                  <a:srgbClr val="223341"/>
                </a:solidFill>
              </a:rPr>
              <a:t>Month XX, 20XX | Department | Title of the presentation</a:t>
            </a:r>
          </a:p>
        </p:txBody>
      </p:sp>
      <p:sp>
        <p:nvSpPr>
          <p:cNvPr id="4" name="Foliennummernplatzhalter 3">
            <a:extLst>
              <a:ext uri="{FF2B5EF4-FFF2-40B4-BE49-F238E27FC236}">
                <a16:creationId xmlns:a16="http://schemas.microsoft.com/office/drawing/2014/main" id="{12DE68C1-88F0-407B-87FA-A0CDE8628D0B}"/>
              </a:ext>
            </a:extLst>
          </p:cNvPr>
          <p:cNvSpPr>
            <a:spLocks noGrp="1"/>
          </p:cNvSpPr>
          <p:nvPr>
            <p:ph type="sldNum" sz="quarter" idx="11"/>
          </p:nvPr>
        </p:nvSpPr>
        <p:spPr bwMode="gray"/>
        <p:txBody>
          <a:bodyPr/>
          <a:lstStyle>
            <a:lvl1pPr>
              <a:defRPr>
                <a:solidFill>
                  <a:schemeClr val="bg2"/>
                </a:solidFill>
              </a:defRPr>
            </a:lvl1pPr>
          </a:lstStyle>
          <a:p>
            <a:r>
              <a:rPr>
                <a:solidFill>
                  <a:srgbClr val="223341"/>
                </a:solidFill>
              </a:rPr>
              <a:t>Page </a:t>
            </a:r>
            <a:fld id="{C0069AEE-D70F-4F66-B615-13FB9818742B}" type="slidenum">
              <a:rPr smtClean="0">
                <a:solidFill>
                  <a:srgbClr val="223341"/>
                </a:solidFill>
              </a:rPr>
              <a:pPr/>
              <a:t>‹#›</a:t>
            </a:fld>
            <a:endParaRPr lang="en-US">
              <a:solidFill>
                <a:srgbClr val="223341"/>
              </a:solidFill>
            </a:endParaRPr>
          </a:p>
        </p:txBody>
      </p:sp>
    </p:spTree>
    <p:extLst>
      <p:ext uri="{BB962C8B-B14F-4D97-AF65-F5344CB8AC3E}">
        <p14:creationId xmlns:p14="http://schemas.microsoft.com/office/powerpoint/2010/main" val="37952157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nfidentiality Notic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600">
              <a:solidFill>
                <a:prstClr val="white"/>
              </a:solidFill>
              <a:latin typeface="Yu Gothic Light" panose="020B0300000000000000" pitchFamily="34" charset="-128"/>
              <a:sym typeface="Yu Gothic Light" panose="020B0300000000000000" pitchFamily="34" charset="-128"/>
            </a:endParaRPr>
          </a:p>
        </p:txBody>
      </p:sp>
      <p:sp>
        <p:nvSpPr>
          <p:cNvPr id="12" name="Titel 1">
            <a:extLst>
              <a:ext uri="{FF2B5EF4-FFF2-40B4-BE49-F238E27FC236}">
                <a16:creationId xmlns:a16="http://schemas.microsoft.com/office/drawing/2014/main" id="{8F822D62-1C8F-4B44-8A98-E65C2FBB0CEA}"/>
              </a:ext>
            </a:extLst>
          </p:cNvPr>
          <p:cNvSpPr txBox="1">
            <a:spLocks/>
          </p:cNvSpPr>
          <p:nvPr userDrawn="1"/>
        </p:nvSpPr>
        <p:spPr bwMode="gray">
          <a:xfrm>
            <a:off x="552450" y="2421000"/>
            <a:ext cx="11087550" cy="432000"/>
          </a:xfrm>
          <a:prstGeom prst="rect">
            <a:avLst/>
          </a:prstGeom>
        </p:spPr>
        <p:txBody>
          <a:bodyPr vert="horz" wrap="square" lIns="0" tIns="0" rIns="0" bIns="0" rtlCol="0" anchor="b" anchorCtr="0">
            <a:noAutofit/>
          </a:bodyPr>
          <a:lstStyle>
            <a:lvl1pPr algn="ctr" defTabSz="914400" rtl="0" eaLnBrk="1" latinLnBrk="0" hangingPunct="1">
              <a:lnSpc>
                <a:spcPct val="90000"/>
              </a:lnSpc>
              <a:spcBef>
                <a:spcPts val="0"/>
              </a:spcBef>
              <a:buNone/>
              <a:defRPr sz="8800" b="1" kern="1200" cap="all" baseline="0">
                <a:solidFill>
                  <a:schemeClr val="tx1"/>
                </a:solidFill>
                <a:latin typeface="+mj-lt"/>
                <a:ea typeface="+mj-ea"/>
                <a:cs typeface="Segoe UI Light" panose="020B0502040204020203" pitchFamily="34" charset="0"/>
              </a:defRPr>
            </a:lvl1pPr>
          </a:lstStyle>
          <a:p>
            <a:r>
              <a:rPr lang="en-US" sz="2000">
                <a:solidFill>
                  <a:srgbClr val="A70532"/>
                </a:solidFill>
              </a:rPr>
              <a:t>Confidentiality Notice</a:t>
            </a:r>
          </a:p>
        </p:txBody>
      </p:sp>
      <p:sp>
        <p:nvSpPr>
          <p:cNvPr id="13" name="Titel 1">
            <a:extLst>
              <a:ext uri="{FF2B5EF4-FFF2-40B4-BE49-F238E27FC236}">
                <a16:creationId xmlns:a16="http://schemas.microsoft.com/office/drawing/2014/main" id="{02034C74-784A-4B74-9349-9438F05BC904}"/>
              </a:ext>
            </a:extLst>
          </p:cNvPr>
          <p:cNvSpPr txBox="1">
            <a:spLocks/>
          </p:cNvSpPr>
          <p:nvPr userDrawn="1"/>
        </p:nvSpPr>
        <p:spPr bwMode="gray">
          <a:xfrm>
            <a:off x="552450" y="2925000"/>
            <a:ext cx="11087550" cy="1512000"/>
          </a:xfrm>
          <a:prstGeom prst="rect">
            <a:avLst/>
          </a:prstGeom>
        </p:spPr>
        <p:txBody>
          <a:bodyPr vert="horz" wrap="square" lIns="0" tIns="0" rIns="0" bIns="0" rtlCol="0" anchor="t" anchorCtr="0">
            <a:noAutofit/>
          </a:bodyPr>
          <a:lstStyle>
            <a:lvl1pPr algn="ctr" defTabSz="914400" rtl="0" eaLnBrk="1" latinLnBrk="0" hangingPunct="1">
              <a:lnSpc>
                <a:spcPct val="90000"/>
              </a:lnSpc>
              <a:spcBef>
                <a:spcPts val="0"/>
              </a:spcBef>
              <a:buNone/>
              <a:defRPr sz="8800" b="1" kern="1200" cap="all" baseline="0">
                <a:solidFill>
                  <a:schemeClr val="tx1"/>
                </a:solidFill>
                <a:latin typeface="+mj-lt"/>
                <a:ea typeface="+mj-ea"/>
                <a:cs typeface="Segoe UI Light" panose="020B0502040204020203" pitchFamily="34" charset="0"/>
              </a:defRPr>
            </a:lvl1pPr>
          </a:lstStyle>
          <a:p>
            <a:pPr>
              <a:lnSpc>
                <a:spcPct val="100000"/>
              </a:lnSpc>
            </a:pPr>
            <a:r>
              <a:rPr lang="en-US" sz="2000" b="0" cap="none">
                <a:solidFill>
                  <a:srgbClr val="A70532"/>
                </a:solidFill>
                <a:latin typeface="Avenir Next LT Pro Light"/>
              </a:rPr>
              <a:t>This document contains confidential information which is legally privileged.</a:t>
            </a:r>
          </a:p>
          <a:p>
            <a:pPr>
              <a:lnSpc>
                <a:spcPct val="100000"/>
              </a:lnSpc>
            </a:pPr>
            <a:r>
              <a:rPr lang="en-US" sz="2000" b="0" cap="none">
                <a:solidFill>
                  <a:srgbClr val="A70532"/>
                </a:solidFill>
                <a:latin typeface="Avenir Next LT Pro Light"/>
              </a:rPr>
              <a:t>The information is proprietary to Beiersdorf AG. Any disclosure, use, copying or distribution</a:t>
            </a:r>
            <a:br>
              <a:rPr lang="en-US" sz="2000" b="0" cap="none">
                <a:solidFill>
                  <a:srgbClr val="A70532"/>
                </a:solidFill>
                <a:latin typeface="Avenir Next LT Pro Light"/>
              </a:rPr>
            </a:br>
            <a:r>
              <a:rPr lang="en-US" sz="2000" b="0" cap="none">
                <a:solidFill>
                  <a:srgbClr val="A70532"/>
                </a:solidFill>
                <a:latin typeface="Avenir Next LT Pro Light"/>
              </a:rPr>
              <a:t>of the contents of this document, in whole or part, is strictly prohibited without the written permission of Beiersdorf AG.</a:t>
            </a:r>
          </a:p>
        </p:txBody>
      </p:sp>
    </p:spTree>
    <p:extLst>
      <p:ext uri="{BB962C8B-B14F-4D97-AF65-F5344CB8AC3E}">
        <p14:creationId xmlns:p14="http://schemas.microsoft.com/office/powerpoint/2010/main" val="3276978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ig Picture with Keyfact_Blue">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CC4F6E3-7E19-47A9-AED1-9B1AF36482AE}"/>
              </a:ext>
            </a:extLst>
          </p:cNvPr>
          <p:cNvSpPr>
            <a:spLocks noGrp="1"/>
          </p:cNvSpPr>
          <p:nvPr>
            <p:ph type="pic" sz="quarter" idx="12" hasCustomPrompt="1"/>
          </p:nvPr>
        </p:nvSpPr>
        <p:spPr bwMode="gray">
          <a:xfrm>
            <a:off x="0" y="0"/>
            <a:ext cx="12192000" cy="6858000"/>
          </a:xfrm>
          <a:prstGeom prst="rect">
            <a:avLst/>
          </a:prstGeom>
          <a:solidFill>
            <a:schemeClr val="bg1">
              <a:lumMod val="95000"/>
            </a:schemeClr>
          </a:solidFill>
        </p:spPr>
        <p:txBody>
          <a:bodyPr vert="horz" wrap="square" lIns="0" tIns="0" rIns="0" bIns="0" rtlCol="0" anchor="ctr" anchorCtr="0">
            <a:noAutofit/>
          </a:bodyPr>
          <a:lstStyle>
            <a:lvl1pPr algn="ctr">
              <a:defRPr lang="en-GB" sz="1100" i="1" dirty="0">
                <a:solidFill>
                  <a:schemeClr val="bg2"/>
                </a:solidFill>
              </a:defRPr>
            </a:lvl1pPr>
          </a:lstStyle>
          <a:p>
            <a:pPr lvl="0" algn="ctr"/>
            <a:r>
              <a:rPr lang="en-US"/>
              <a:t> </a:t>
            </a:r>
          </a:p>
        </p:txBody>
      </p:sp>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15385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600">
              <a:solidFill>
                <a:prstClr val="white"/>
              </a:solidFill>
              <a:latin typeface="Yu Gothic Light" panose="020B0300000000000000" pitchFamily="34" charset="-128"/>
              <a:sym typeface="Yu Gothic Light" panose="020B0300000000000000" pitchFamily="34" charset="-128"/>
            </a:endParaRPr>
          </a:p>
        </p:txBody>
      </p:sp>
      <p:sp>
        <p:nvSpPr>
          <p:cNvPr id="2" name="Titel 1"/>
          <p:cNvSpPr>
            <a:spLocks noGrp="1"/>
          </p:cNvSpPr>
          <p:nvPr userDrawn="1">
            <p:ph type="title" hasCustomPrompt="1"/>
          </p:nvPr>
        </p:nvSpPr>
        <p:spPr bwMode="gray">
          <a:xfrm>
            <a:off x="982910" y="3501008"/>
            <a:ext cx="2880842" cy="1656000"/>
          </a:xfrm>
          <a:prstGeom prst="rect">
            <a:avLst/>
          </a:prstGeom>
        </p:spPr>
        <p:txBody>
          <a:bodyPr vert="horz" wrap="square" anchor="t" anchorCtr="0">
            <a:noAutofit/>
          </a:bodyPr>
          <a:lstStyle>
            <a:lvl1pPr>
              <a:lnSpc>
                <a:spcPct val="90000"/>
              </a:lnSpc>
              <a:spcBef>
                <a:spcPts val="0"/>
              </a:spcBef>
              <a:defRPr sz="2800" cap="none" baseline="0"/>
            </a:lvl1pPr>
          </a:lstStyle>
          <a:p>
            <a:r>
              <a:rPr lang="en-US" noProof="0"/>
              <a:t>Edit here</a:t>
            </a:r>
            <a:br>
              <a:rPr lang="en-US" noProof="0"/>
            </a:br>
            <a:r>
              <a:rPr lang="en-US" noProof="0"/>
              <a:t>text max.</a:t>
            </a:r>
            <a:br>
              <a:rPr lang="en-US" noProof="0"/>
            </a:br>
            <a:r>
              <a:rPr lang="en-US" noProof="0"/>
              <a:t>4 lines</a:t>
            </a:r>
          </a:p>
        </p:txBody>
      </p:sp>
      <p:sp>
        <p:nvSpPr>
          <p:cNvPr id="6" name="Bildplatzhalter 5">
            <a:extLst>
              <a:ext uri="{FF2B5EF4-FFF2-40B4-BE49-F238E27FC236}">
                <a16:creationId xmlns:a16="http://schemas.microsoft.com/office/drawing/2014/main" id="{01055E45-5739-4D6A-A8EA-A8996E19E561}"/>
              </a:ext>
            </a:extLst>
          </p:cNvPr>
          <p:cNvSpPr>
            <a:spLocks noGrp="1" noChangeAspect="1"/>
          </p:cNvSpPr>
          <p:nvPr>
            <p:ph type="pic" sz="quarter" idx="13" hasCustomPrompt="1"/>
          </p:nvPr>
        </p:nvSpPr>
        <p:spPr bwMode="gray">
          <a:xfrm>
            <a:off x="10766478" y="6456530"/>
            <a:ext cx="874800" cy="143370"/>
          </a:xfrm>
          <a:prstGeom prst="rect">
            <a:avLst/>
          </a:prstGeom>
          <a:blipFill>
            <a:blip r:embed="rId6"/>
            <a:stretch>
              <a:fillRect/>
            </a:stretch>
          </a:blipFill>
        </p:spPr>
        <p:txBody>
          <a:bodyPr/>
          <a:lstStyle>
            <a:lvl1pPr>
              <a:defRPr/>
            </a:lvl1pPr>
          </a:lstStyle>
          <a:p>
            <a:r>
              <a:rPr lang="en-GB"/>
              <a:t> </a:t>
            </a:r>
          </a:p>
        </p:txBody>
      </p:sp>
      <p:sp>
        <p:nvSpPr>
          <p:cNvPr id="10" name="Fußzeilenplatzhalter 2">
            <a:extLst>
              <a:ext uri="{FF2B5EF4-FFF2-40B4-BE49-F238E27FC236}">
                <a16:creationId xmlns:a16="http://schemas.microsoft.com/office/drawing/2014/main" id="{7100F2B5-5EA0-4808-852D-22CAA7A81832}"/>
              </a:ext>
            </a:extLst>
          </p:cNvPr>
          <p:cNvSpPr>
            <a:spLocks noGrp="1"/>
          </p:cNvSpPr>
          <p:nvPr>
            <p:ph type="ftr" sz="quarter" idx="10"/>
          </p:nvPr>
        </p:nvSpPr>
        <p:spPr bwMode="gray">
          <a:xfrm>
            <a:off x="1055441" y="6453352"/>
            <a:ext cx="3815942" cy="144000"/>
          </a:xfrm>
        </p:spPr>
        <p:txBody>
          <a:bodyPr/>
          <a:lstStyle/>
          <a:p>
            <a:r>
              <a:rPr>
                <a:solidFill>
                  <a:srgbClr val="223341"/>
                </a:solidFill>
              </a:rPr>
              <a:t>Month XX, 20XX | Department | Title of the presentation</a:t>
            </a:r>
          </a:p>
        </p:txBody>
      </p:sp>
      <p:sp>
        <p:nvSpPr>
          <p:cNvPr id="11" name="Foliennummernplatzhalter 3">
            <a:extLst>
              <a:ext uri="{FF2B5EF4-FFF2-40B4-BE49-F238E27FC236}">
                <a16:creationId xmlns:a16="http://schemas.microsoft.com/office/drawing/2014/main" id="{9D8D78D2-3114-4C1B-91A6-F2285CCE151C}"/>
              </a:ext>
            </a:extLst>
          </p:cNvPr>
          <p:cNvSpPr>
            <a:spLocks noGrp="1"/>
          </p:cNvSpPr>
          <p:nvPr>
            <p:ph type="sldNum" sz="quarter" idx="11"/>
          </p:nvPr>
        </p:nvSpPr>
        <p:spPr bwMode="gray">
          <a:xfrm>
            <a:off x="551384" y="6453352"/>
            <a:ext cx="504056" cy="144000"/>
          </a:xfrm>
        </p:spPr>
        <p:txBody>
          <a:bodyPr/>
          <a:lstStyle/>
          <a:p>
            <a:r>
              <a:rPr>
                <a:solidFill>
                  <a:srgbClr val="223341"/>
                </a:solidFill>
              </a:rPr>
              <a:t>Page </a:t>
            </a:r>
            <a:fld id="{C0069AEE-D70F-4F66-B615-13FB9818742B}" type="slidenum">
              <a:rPr>
                <a:solidFill>
                  <a:srgbClr val="223341"/>
                </a:solidFill>
              </a:rPr>
              <a:pPr/>
              <a:t>‹#›</a:t>
            </a:fld>
            <a:endParaRPr lang="en-US">
              <a:solidFill>
                <a:srgbClr val="223341"/>
              </a:solidFill>
            </a:endParaRPr>
          </a:p>
        </p:txBody>
      </p:sp>
      <p:sp>
        <p:nvSpPr>
          <p:cNvPr id="12" name="Bildplatzhalter 5">
            <a:extLst>
              <a:ext uri="{FF2B5EF4-FFF2-40B4-BE49-F238E27FC236}">
                <a16:creationId xmlns:a16="http://schemas.microsoft.com/office/drawing/2014/main" id="{FE34D153-D1C5-45C1-A880-BC81A46602D9}"/>
              </a:ext>
            </a:extLst>
          </p:cNvPr>
          <p:cNvSpPr>
            <a:spLocks noGrp="1" noChangeAspect="1"/>
          </p:cNvSpPr>
          <p:nvPr>
            <p:ph type="pic" sz="quarter" idx="16" hasCustomPrompt="1"/>
          </p:nvPr>
        </p:nvSpPr>
        <p:spPr bwMode="gray">
          <a:xfrm>
            <a:off x="10415967" y="404999"/>
            <a:ext cx="1224033" cy="215689"/>
          </a:xfrm>
          <a:prstGeom prst="rect">
            <a:avLst/>
          </a:prstGeom>
          <a:blipFill>
            <a:blip r:embed="rId7">
              <a:extLst>
                <a:ext uri="{96DAC541-7B7A-43D3-8B79-37D633B846F1}">
                  <asvg:svgBlip xmlns:asvg="http://schemas.microsoft.com/office/drawing/2016/SVG/main" r:embed="rId8"/>
                </a:ext>
              </a:extLst>
            </a:blip>
            <a:stretch>
              <a:fillRect/>
            </a:stretch>
          </a:blipFill>
        </p:spPr>
        <p:txBody>
          <a:bodyPr/>
          <a:lstStyle>
            <a:lvl1pPr>
              <a:defRPr/>
            </a:lvl1pPr>
          </a:lstStyle>
          <a:p>
            <a:r>
              <a:rPr lang="en-GB"/>
              <a:t> </a:t>
            </a:r>
          </a:p>
        </p:txBody>
      </p:sp>
    </p:spTree>
    <p:extLst>
      <p:ext uri="{BB962C8B-B14F-4D97-AF65-F5344CB8AC3E}">
        <p14:creationId xmlns:p14="http://schemas.microsoft.com/office/powerpoint/2010/main" val="244160565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ig Picture with Keyfact_White">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CC4F6E3-7E19-47A9-AED1-9B1AF36482AE}"/>
              </a:ext>
            </a:extLst>
          </p:cNvPr>
          <p:cNvSpPr>
            <a:spLocks noGrp="1"/>
          </p:cNvSpPr>
          <p:nvPr>
            <p:ph type="pic" sz="quarter" idx="12" hasCustomPrompt="1"/>
          </p:nvPr>
        </p:nvSpPr>
        <p:spPr bwMode="gray">
          <a:xfrm>
            <a:off x="0" y="0"/>
            <a:ext cx="12192000" cy="6858000"/>
          </a:xfrm>
          <a:prstGeom prst="rect">
            <a:avLst/>
          </a:prstGeom>
          <a:solidFill>
            <a:schemeClr val="bg1">
              <a:lumMod val="95000"/>
            </a:schemeClr>
          </a:solidFill>
        </p:spPr>
        <p:txBody>
          <a:bodyPr vert="horz" wrap="square" lIns="0" tIns="0" rIns="0" bIns="0" rtlCol="0" anchor="ctr" anchorCtr="0">
            <a:noAutofit/>
          </a:bodyPr>
          <a:lstStyle>
            <a:lvl1pPr algn="ctr">
              <a:defRPr lang="en-GB" sz="1100" i="1" dirty="0">
                <a:solidFill>
                  <a:schemeClr val="bg2"/>
                </a:solidFill>
              </a:defRPr>
            </a:lvl1pPr>
          </a:lstStyle>
          <a:p>
            <a:pPr lvl="0" algn="ctr"/>
            <a:r>
              <a:rPr lang="en-US"/>
              <a:t> </a:t>
            </a:r>
          </a:p>
        </p:txBody>
      </p:sp>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3259514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600">
              <a:solidFill>
                <a:prstClr val="white"/>
              </a:solidFill>
              <a:latin typeface="Yu Gothic Light" panose="020B0300000000000000" pitchFamily="34" charset="-128"/>
              <a:sym typeface="Yu Gothic Light" panose="020B0300000000000000" pitchFamily="34" charset="-128"/>
            </a:endParaRPr>
          </a:p>
        </p:txBody>
      </p:sp>
      <p:sp>
        <p:nvSpPr>
          <p:cNvPr id="2" name="Titel 1"/>
          <p:cNvSpPr>
            <a:spLocks noGrp="1"/>
          </p:cNvSpPr>
          <p:nvPr userDrawn="1">
            <p:ph type="title" hasCustomPrompt="1"/>
          </p:nvPr>
        </p:nvSpPr>
        <p:spPr bwMode="gray">
          <a:xfrm>
            <a:off x="982910" y="3501008"/>
            <a:ext cx="2880842" cy="1656000"/>
          </a:xfrm>
          <a:prstGeom prst="rect">
            <a:avLst/>
          </a:prstGeom>
        </p:spPr>
        <p:txBody>
          <a:bodyPr vert="horz" wrap="square" anchor="t" anchorCtr="0">
            <a:noAutofit/>
          </a:bodyPr>
          <a:lstStyle>
            <a:lvl1pPr>
              <a:lnSpc>
                <a:spcPct val="90000"/>
              </a:lnSpc>
              <a:spcBef>
                <a:spcPts val="0"/>
              </a:spcBef>
              <a:defRPr sz="2800" cap="none" baseline="0">
                <a:solidFill>
                  <a:schemeClr val="bg2"/>
                </a:solidFill>
              </a:defRPr>
            </a:lvl1pPr>
          </a:lstStyle>
          <a:p>
            <a:r>
              <a:rPr lang="en-US" noProof="0"/>
              <a:t>Edit here</a:t>
            </a:r>
            <a:br>
              <a:rPr lang="en-US" noProof="0"/>
            </a:br>
            <a:r>
              <a:rPr lang="en-US" noProof="0"/>
              <a:t>text max.</a:t>
            </a:r>
            <a:br>
              <a:rPr lang="en-US" noProof="0"/>
            </a:br>
            <a:r>
              <a:rPr lang="en-US" noProof="0"/>
              <a:t>4 lines</a:t>
            </a:r>
          </a:p>
        </p:txBody>
      </p:sp>
      <p:sp>
        <p:nvSpPr>
          <p:cNvPr id="10" name="Fußzeilenplatzhalter 2">
            <a:extLst>
              <a:ext uri="{FF2B5EF4-FFF2-40B4-BE49-F238E27FC236}">
                <a16:creationId xmlns:a16="http://schemas.microsoft.com/office/drawing/2014/main" id="{C715AD99-957A-4F7A-A4D2-1A0F296BD28E}"/>
              </a:ext>
            </a:extLst>
          </p:cNvPr>
          <p:cNvSpPr>
            <a:spLocks noGrp="1"/>
          </p:cNvSpPr>
          <p:nvPr>
            <p:ph type="ftr" sz="quarter" idx="10"/>
          </p:nvPr>
        </p:nvSpPr>
        <p:spPr bwMode="gray">
          <a:xfrm>
            <a:off x="1055441" y="6453352"/>
            <a:ext cx="3815942" cy="144000"/>
          </a:xfrm>
        </p:spPr>
        <p:txBody>
          <a:bodyPr/>
          <a:lstStyle>
            <a:lvl1pPr>
              <a:defRPr>
                <a:solidFill>
                  <a:schemeClr val="bg1"/>
                </a:solidFill>
              </a:defRPr>
            </a:lvl1pPr>
          </a:lstStyle>
          <a:p>
            <a:r>
              <a:rPr>
                <a:solidFill>
                  <a:prstClr val="white"/>
                </a:solidFill>
              </a:rPr>
              <a:t>Month XX, 20XX | Department | Title of the presentation</a:t>
            </a:r>
          </a:p>
        </p:txBody>
      </p:sp>
      <p:sp>
        <p:nvSpPr>
          <p:cNvPr id="11" name="Foliennummernplatzhalter 3">
            <a:extLst>
              <a:ext uri="{FF2B5EF4-FFF2-40B4-BE49-F238E27FC236}">
                <a16:creationId xmlns:a16="http://schemas.microsoft.com/office/drawing/2014/main" id="{FF167947-E3E9-42EE-B2D2-13627334CEAA}"/>
              </a:ext>
            </a:extLst>
          </p:cNvPr>
          <p:cNvSpPr>
            <a:spLocks noGrp="1"/>
          </p:cNvSpPr>
          <p:nvPr>
            <p:ph type="sldNum" sz="quarter" idx="11"/>
          </p:nvPr>
        </p:nvSpPr>
        <p:spPr bwMode="gray">
          <a:xfrm>
            <a:off x="551384" y="6453352"/>
            <a:ext cx="504056" cy="144000"/>
          </a:xfrm>
        </p:spPr>
        <p:txBody>
          <a:bodyPr/>
          <a:lstStyle>
            <a:lvl1pPr>
              <a:defRPr>
                <a:solidFill>
                  <a:schemeClr val="bg1"/>
                </a:solidFill>
              </a:defRPr>
            </a:lvl1pPr>
          </a:lstStyle>
          <a:p>
            <a:r>
              <a:rPr>
                <a:solidFill>
                  <a:prstClr val="white"/>
                </a:solidFill>
              </a:rPr>
              <a:t>Page </a:t>
            </a:r>
            <a:fld id="{C0069AEE-D70F-4F66-B615-13FB9818742B}" type="slidenum">
              <a:rPr smtClean="0">
                <a:solidFill>
                  <a:prstClr val="white"/>
                </a:solidFill>
              </a:rPr>
              <a:pPr/>
              <a:t>‹#›</a:t>
            </a:fld>
            <a:endParaRPr lang="en-US">
              <a:solidFill>
                <a:prstClr val="white"/>
              </a:solidFill>
            </a:endParaRPr>
          </a:p>
        </p:txBody>
      </p:sp>
      <p:sp>
        <p:nvSpPr>
          <p:cNvPr id="13" name="Bildplatzhalter 5">
            <a:extLst>
              <a:ext uri="{FF2B5EF4-FFF2-40B4-BE49-F238E27FC236}">
                <a16:creationId xmlns:a16="http://schemas.microsoft.com/office/drawing/2014/main" id="{513D2D51-418E-482C-8EE6-CC4EF123D8CB}"/>
              </a:ext>
            </a:extLst>
          </p:cNvPr>
          <p:cNvSpPr>
            <a:spLocks noGrp="1"/>
          </p:cNvSpPr>
          <p:nvPr>
            <p:ph type="pic" sz="quarter" idx="17" hasCustomPrompt="1"/>
          </p:nvPr>
        </p:nvSpPr>
        <p:spPr bwMode="gray">
          <a:xfrm>
            <a:off x="10766478" y="6455900"/>
            <a:ext cx="874800" cy="144000"/>
          </a:xfrm>
          <a:prstGeom prst="rect">
            <a:avLst/>
          </a:prstGeom>
          <a: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a:blipFill>
        </p:spPr>
        <p:txBody>
          <a:bodyPr/>
          <a:lstStyle>
            <a:lvl1pPr>
              <a:defRPr/>
            </a:lvl1pPr>
          </a:lstStyle>
          <a:p>
            <a:r>
              <a:rPr lang="en-GB"/>
              <a:t> </a:t>
            </a:r>
          </a:p>
        </p:txBody>
      </p:sp>
      <p:sp>
        <p:nvSpPr>
          <p:cNvPr id="12" name="Bildplatzhalter 5">
            <a:extLst>
              <a:ext uri="{FF2B5EF4-FFF2-40B4-BE49-F238E27FC236}">
                <a16:creationId xmlns:a16="http://schemas.microsoft.com/office/drawing/2014/main" id="{2D57A40D-E5C6-48B1-B8F9-2563A1A0564B}"/>
              </a:ext>
            </a:extLst>
          </p:cNvPr>
          <p:cNvSpPr>
            <a:spLocks noGrp="1" noChangeAspect="1"/>
          </p:cNvSpPr>
          <p:nvPr>
            <p:ph type="pic" sz="quarter" idx="16" hasCustomPrompt="1"/>
          </p:nvPr>
        </p:nvSpPr>
        <p:spPr bwMode="gray">
          <a:xfrm>
            <a:off x="10415967" y="404999"/>
            <a:ext cx="1224033" cy="215689"/>
          </a:xfrm>
          <a:prstGeom prst="rect">
            <a:avLst/>
          </a:prstGeom>
          <a:blipFill>
            <a:blip r:embed="rId8">
              <a:extLst>
                <a:ext uri="{96DAC541-7B7A-43D3-8B79-37D633B846F1}">
                  <asvg:svgBlip xmlns:asvg="http://schemas.microsoft.com/office/drawing/2016/SVG/main" r:embed="rId9"/>
                </a:ext>
              </a:extLst>
            </a:blip>
            <a:stretch>
              <a:fillRect/>
            </a:stretch>
          </a:blipFill>
        </p:spPr>
        <p:txBody>
          <a:bodyPr/>
          <a:lstStyle>
            <a:lvl1pPr>
              <a:defRPr/>
            </a:lvl1pPr>
          </a:lstStyle>
          <a:p>
            <a:r>
              <a:rPr lang="en-GB"/>
              <a:t> </a:t>
            </a:r>
          </a:p>
        </p:txBody>
      </p:sp>
    </p:spTree>
    <p:extLst>
      <p:ext uri="{BB962C8B-B14F-4D97-AF65-F5344CB8AC3E}">
        <p14:creationId xmlns:p14="http://schemas.microsoft.com/office/powerpoint/2010/main" val="13001878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25">
            <a:extLst>
              <a:ext uri="{FF2B5EF4-FFF2-40B4-BE49-F238E27FC236}">
                <a16:creationId xmlns:a16="http://schemas.microsoft.com/office/drawing/2014/main" id="{6B5CD4C2-B143-72DE-7E2D-2B063D40A9D4}"/>
              </a:ext>
            </a:extLst>
          </p:cNvPr>
          <p:cNvSpPr>
            <a:spLocks noChangeArrowheads="1"/>
          </p:cNvSpPr>
          <p:nvPr/>
        </p:nvSpPr>
        <p:spPr bwMode="auto">
          <a:xfrm>
            <a:off x="0" y="0"/>
            <a:ext cx="6096000" cy="6858000"/>
          </a:xfrm>
          <a:prstGeom prst="rect">
            <a:avLst/>
          </a:prstGeom>
          <a:solidFill>
            <a:srgbClr val="9BAFB5"/>
          </a:solidFill>
          <a:ln>
            <a:noFill/>
          </a:ln>
        </p:spPr>
        <p:txBody>
          <a:bodyPr lIns="0" tIns="0" rIns="0" bIns="0"/>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defRPr/>
            </a:pPr>
            <a:endParaRPr lang="en-ZA" altLang="en-US">
              <a:solidFill>
                <a:srgbClr val="000000"/>
              </a:solidFill>
            </a:endParaRPr>
          </a:p>
        </p:txBody>
      </p:sp>
      <p:sp>
        <p:nvSpPr>
          <p:cNvPr id="3" name="Title 1"/>
          <p:cNvSpPr txBox="1">
            <a:spLocks noGrp="1"/>
          </p:cNvSpPr>
          <p:nvPr>
            <p:ph type="title"/>
          </p:nvPr>
        </p:nvSpPr>
        <p:spPr>
          <a:xfrm>
            <a:off x="804672" y="2243827"/>
            <a:ext cx="4486659" cy="1141500"/>
          </a:xfrm>
        </p:spPr>
        <p:txBody>
          <a:bodyPr/>
          <a:lstStyle>
            <a:lvl1pPr>
              <a:defRPr sz="2200"/>
            </a:lvl1pPr>
          </a:lstStyle>
          <a:p>
            <a:pPr lvl="0"/>
            <a:r>
              <a:rPr lang="en-GB"/>
              <a:t>Click to edit Master title style</a:t>
            </a:r>
            <a:endParaRPr lang="en-US"/>
          </a:p>
        </p:txBody>
      </p:sp>
      <p:sp>
        <p:nvSpPr>
          <p:cNvPr id="4" name="Content Placeholder 2"/>
          <p:cNvSpPr txBox="1">
            <a:spLocks noGrp="1"/>
          </p:cNvSpPr>
          <p:nvPr>
            <p:ph idx="1"/>
          </p:nvPr>
        </p:nvSpPr>
        <p:spPr>
          <a:xfrm>
            <a:off x="6736083" y="804672"/>
            <a:ext cx="4815843" cy="5248656"/>
          </a:xfrm>
        </p:spPr>
        <p:txBody>
          <a:bodyPr/>
          <a:lstStyle>
            <a:lvl1pPr>
              <a:defRPr sz="19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3"/>
          <p:cNvSpPr txBox="1">
            <a:spLocks noGrp="1"/>
          </p:cNvSpPr>
          <p:nvPr>
            <p:ph type="body" idx="2"/>
          </p:nvPr>
        </p:nvSpPr>
        <p:spPr>
          <a:xfrm>
            <a:off x="1115568" y="3549920"/>
            <a:ext cx="3794759" cy="2194038"/>
          </a:xfrm>
        </p:spPr>
        <p:txBody>
          <a:bodyPr anchorCtr="1"/>
          <a:lstStyle>
            <a:lvl1pPr marL="0" indent="0" algn="ctr">
              <a:buNone/>
              <a:defRPr sz="1500">
                <a:solidFill>
                  <a:srgbClr val="FFFFFF"/>
                </a:solidFill>
              </a:defRPr>
            </a:lvl1pPr>
          </a:lstStyle>
          <a:p>
            <a:pPr lvl="0"/>
            <a:r>
              <a:rPr lang="en-GB"/>
              <a:t>Click to edit Master text styles</a:t>
            </a:r>
          </a:p>
        </p:txBody>
      </p:sp>
      <p:sp>
        <p:nvSpPr>
          <p:cNvPr id="6" name="Date Placeholder 8">
            <a:extLst>
              <a:ext uri="{FF2B5EF4-FFF2-40B4-BE49-F238E27FC236}">
                <a16:creationId xmlns:a16="http://schemas.microsoft.com/office/drawing/2014/main" id="{89EB8A0E-F1D2-2BC8-415A-38F602F83A5D}"/>
              </a:ext>
            </a:extLst>
          </p:cNvPr>
          <p:cNvSpPr txBox="1">
            <a:spLocks noGrp="1"/>
          </p:cNvSpPr>
          <p:nvPr>
            <p:ph type="dt" sz="half" idx="10"/>
          </p:nvPr>
        </p:nvSpPr>
        <p:spPr/>
        <p:txBody>
          <a:bodyPr/>
          <a:lstStyle>
            <a:lvl1pPr>
              <a:defRPr/>
            </a:lvl1pPr>
          </a:lstStyle>
          <a:p>
            <a:pPr>
              <a:defRPr/>
            </a:pPr>
            <a:fld id="{74626CCA-9E5D-452B-B58B-264C14FA1C66}" type="datetime1">
              <a:rPr lang="en-US"/>
              <a:pPr>
                <a:defRPr/>
              </a:pPr>
              <a:t>7/9/2024</a:t>
            </a:fld>
            <a:endParaRPr/>
          </a:p>
        </p:txBody>
      </p:sp>
      <p:sp>
        <p:nvSpPr>
          <p:cNvPr id="7" name="Footer Placeholder 9">
            <a:extLst>
              <a:ext uri="{FF2B5EF4-FFF2-40B4-BE49-F238E27FC236}">
                <a16:creationId xmlns:a16="http://schemas.microsoft.com/office/drawing/2014/main" id="{611461E5-E5A7-6D63-DBD2-44C71166B7E4}"/>
              </a:ext>
            </a:extLst>
          </p:cNvPr>
          <p:cNvSpPr txBox="1">
            <a:spLocks noGrp="1"/>
          </p:cNvSpPr>
          <p:nvPr>
            <p:ph type="ftr" sz="quarter" idx="11"/>
          </p:nvPr>
        </p:nvSpPr>
        <p:spPr>
          <a:xfrm>
            <a:off x="804863" y="6235700"/>
            <a:ext cx="5124450" cy="320675"/>
          </a:xfrm>
        </p:spPr>
        <p:txBody>
          <a:bodyPr/>
          <a:lstStyle>
            <a:lvl1pPr>
              <a:defRPr>
                <a:solidFill>
                  <a:srgbClr val="FFFFFF"/>
                </a:solidFill>
              </a:defRPr>
            </a:lvl1pPr>
          </a:lstStyle>
          <a:p>
            <a:pPr>
              <a:defRPr/>
            </a:pPr>
            <a:endParaRPr/>
          </a:p>
        </p:txBody>
      </p:sp>
      <p:sp>
        <p:nvSpPr>
          <p:cNvPr id="8" name="Slide Number Placeholder 10">
            <a:extLst>
              <a:ext uri="{FF2B5EF4-FFF2-40B4-BE49-F238E27FC236}">
                <a16:creationId xmlns:a16="http://schemas.microsoft.com/office/drawing/2014/main" id="{03EC261E-DB5A-2609-F16B-D79B5E1D2042}"/>
              </a:ext>
            </a:extLst>
          </p:cNvPr>
          <p:cNvSpPr txBox="1">
            <a:spLocks noGrp="1"/>
          </p:cNvSpPr>
          <p:nvPr>
            <p:ph type="sldNum" sz="quarter" idx="12"/>
          </p:nvPr>
        </p:nvSpPr>
        <p:spPr/>
        <p:txBody>
          <a:bodyPr/>
          <a:lstStyle>
            <a:lvl1pPr>
              <a:defRPr/>
            </a:lvl1pPr>
          </a:lstStyle>
          <a:p>
            <a:pPr>
              <a:defRPr/>
            </a:pPr>
            <a:fld id="{9635D719-3E8B-4F4B-B09E-6C8FB7042E71}" type="slidenum">
              <a:rPr/>
              <a:pPr>
                <a:defRPr/>
              </a:pPr>
              <a:t>‹#›</a:t>
            </a:fld>
            <a:endParaRPr/>
          </a:p>
        </p:txBody>
      </p:sp>
    </p:spTree>
    <p:extLst>
      <p:ext uri="{BB962C8B-B14F-4D97-AF65-F5344CB8AC3E}">
        <p14:creationId xmlns:p14="http://schemas.microsoft.com/office/powerpoint/2010/main" val="32844700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with Full Image Blue">
    <p:spTree>
      <p:nvGrpSpPr>
        <p:cNvPr id="1" name=""/>
        <p:cNvGrpSpPr/>
        <p:nvPr/>
      </p:nvGrpSpPr>
      <p:grpSpPr>
        <a:xfrm>
          <a:off x="0" y="0"/>
          <a:ext cx="0" cy="0"/>
          <a:chOff x="0" y="0"/>
          <a:chExt cx="0" cy="0"/>
        </a:xfrm>
      </p:grpSpPr>
      <p:sp>
        <p:nvSpPr>
          <p:cNvPr id="11" name="Bildplatzhalter 5">
            <a:extLst>
              <a:ext uri="{FF2B5EF4-FFF2-40B4-BE49-F238E27FC236}">
                <a16:creationId xmlns:a16="http://schemas.microsoft.com/office/drawing/2014/main" id="{16B19B6F-2C6B-40DF-B549-37698D0158E7}"/>
              </a:ext>
            </a:extLst>
          </p:cNvPr>
          <p:cNvSpPr>
            <a:spLocks noGrp="1" noChangeAspect="1"/>
          </p:cNvSpPr>
          <p:nvPr>
            <p:ph type="pic" sz="quarter" idx="16" hasCustomPrompt="1"/>
          </p:nvPr>
        </p:nvSpPr>
        <p:spPr bwMode="gray">
          <a:xfrm>
            <a:off x="10415967" y="404999"/>
            <a:ext cx="1224033" cy="215689"/>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a:defRPr/>
            </a:lvl1pPr>
          </a:lstStyle>
          <a:p>
            <a:r>
              <a:rPr lang="en-GB"/>
              <a:t> </a:t>
            </a:r>
          </a:p>
        </p:txBody>
      </p:sp>
      <p:sp>
        <p:nvSpPr>
          <p:cNvPr id="4" name="Bildplatzhalter 3">
            <a:extLst>
              <a:ext uri="{FF2B5EF4-FFF2-40B4-BE49-F238E27FC236}">
                <a16:creationId xmlns:a16="http://schemas.microsoft.com/office/drawing/2014/main" id="{8CC4F6E3-7E19-47A9-AED1-9B1AF36482AE}"/>
              </a:ext>
            </a:extLst>
          </p:cNvPr>
          <p:cNvSpPr>
            <a:spLocks noGrp="1"/>
          </p:cNvSpPr>
          <p:nvPr>
            <p:ph type="pic" sz="quarter" idx="12" hasCustomPrompt="1"/>
          </p:nvPr>
        </p:nvSpPr>
        <p:spPr bwMode="gray">
          <a:xfrm>
            <a:off x="0" y="0"/>
            <a:ext cx="12192000" cy="6858000"/>
          </a:xfrm>
          <a:prstGeom prst="rect">
            <a:avLst/>
          </a:prstGeom>
          <a:solidFill>
            <a:schemeClr val="bg1">
              <a:lumMod val="95000"/>
            </a:schemeClr>
          </a:solidFill>
        </p:spPr>
        <p:txBody>
          <a:bodyPr vert="horz" wrap="square" lIns="0" tIns="0" rIns="0" bIns="0" rtlCol="0" anchor="ctr" anchorCtr="0">
            <a:noAutofit/>
          </a:bodyPr>
          <a:lstStyle>
            <a:lvl1pPr algn="ctr">
              <a:defRPr lang="en-GB" sz="1100" i="1" dirty="0">
                <a:solidFill>
                  <a:schemeClr val="bg2"/>
                </a:solidFill>
              </a:defRPr>
            </a:lvl1pPr>
          </a:lstStyle>
          <a:p>
            <a:pPr lvl="0" algn="ctr"/>
            <a:r>
              <a:rPr lang="en-US"/>
              <a:t> </a:t>
            </a:r>
          </a:p>
        </p:txBody>
      </p:sp>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386285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4" imgH="345" progId="TCLayout.ActiveDocument.1">
                  <p:embed/>
                </p:oleObj>
              </mc:Choice>
              <mc:Fallback>
                <p:oleObj name="think-cell Slide" r:id="rId6" imgW="344" imgH="345" progId="TCLayout.ActiveDocument.1">
                  <p:embed/>
                  <p:pic>
                    <p:nvPicPr>
                      <p:cNvPr id="8" name="Objek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600">
              <a:solidFill>
                <a:prstClr val="white"/>
              </a:solidFill>
              <a:latin typeface="Yu Gothic Light" panose="020B0300000000000000" pitchFamily="34" charset="-128"/>
              <a:sym typeface="Yu Gothic Light" panose="020B0300000000000000" pitchFamily="34" charset="-128"/>
            </a:endParaRPr>
          </a:p>
        </p:txBody>
      </p:sp>
      <p:sp>
        <p:nvSpPr>
          <p:cNvPr id="2" name="Titel 1"/>
          <p:cNvSpPr>
            <a:spLocks noGrp="1"/>
          </p:cNvSpPr>
          <p:nvPr userDrawn="1">
            <p:ph type="title" hasCustomPrompt="1"/>
          </p:nvPr>
        </p:nvSpPr>
        <p:spPr bwMode="gray">
          <a:xfrm>
            <a:off x="550862" y="2781000"/>
            <a:ext cx="6120000" cy="1656000"/>
          </a:xfrm>
          <a:prstGeom prst="rect">
            <a:avLst/>
          </a:prstGeom>
        </p:spPr>
        <p:txBody>
          <a:bodyPr vert="horz" wrap="square" anchor="t" anchorCtr="0">
            <a:noAutofit/>
          </a:bodyPr>
          <a:lstStyle>
            <a:lvl1pPr>
              <a:lnSpc>
                <a:spcPct val="90000"/>
              </a:lnSpc>
              <a:spcBef>
                <a:spcPts val="0"/>
              </a:spcBef>
              <a:defRPr sz="6500" b="0" cap="all" baseline="0">
                <a:solidFill>
                  <a:schemeClr val="bg2"/>
                </a:solidFill>
              </a:defRPr>
            </a:lvl1pPr>
          </a:lstStyle>
          <a:p>
            <a:r>
              <a:rPr lang="en-US" noProof="0"/>
              <a:t>Thank You </a:t>
            </a:r>
            <a:br>
              <a:rPr lang="en-US" noProof="0"/>
            </a:br>
            <a:r>
              <a:rPr lang="en-US" noProof="0"/>
              <a:t>MAX. 2 lines.</a:t>
            </a:r>
          </a:p>
        </p:txBody>
      </p:sp>
      <p:sp>
        <p:nvSpPr>
          <p:cNvPr id="6" name="Bildplatzhalter 5">
            <a:extLst>
              <a:ext uri="{FF2B5EF4-FFF2-40B4-BE49-F238E27FC236}">
                <a16:creationId xmlns:a16="http://schemas.microsoft.com/office/drawing/2014/main" id="{01055E45-5739-4D6A-A8EA-A8996E19E561}"/>
              </a:ext>
            </a:extLst>
          </p:cNvPr>
          <p:cNvSpPr>
            <a:spLocks noGrp="1"/>
          </p:cNvSpPr>
          <p:nvPr>
            <p:ph type="pic" sz="quarter" idx="13" hasCustomPrompt="1"/>
          </p:nvPr>
        </p:nvSpPr>
        <p:spPr bwMode="gray">
          <a:xfrm>
            <a:off x="550862" y="403200"/>
            <a:ext cx="2304000" cy="1418400"/>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a:lstStyle>
            <a:lvl1pPr>
              <a:defRPr/>
            </a:lvl1pPr>
          </a:lstStyle>
          <a:p>
            <a:r>
              <a:rPr lang="en-GB"/>
              <a:t> </a:t>
            </a:r>
          </a:p>
        </p:txBody>
      </p:sp>
    </p:spTree>
    <p:extLst>
      <p:ext uri="{BB962C8B-B14F-4D97-AF65-F5344CB8AC3E}">
        <p14:creationId xmlns:p14="http://schemas.microsoft.com/office/powerpoint/2010/main" val="1434725254"/>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hank You with Full Image White">
    <p:spTree>
      <p:nvGrpSpPr>
        <p:cNvPr id="1" name=""/>
        <p:cNvGrpSpPr/>
        <p:nvPr/>
      </p:nvGrpSpPr>
      <p:grpSpPr>
        <a:xfrm>
          <a:off x="0" y="0"/>
          <a:ext cx="0" cy="0"/>
          <a:chOff x="0" y="0"/>
          <a:chExt cx="0" cy="0"/>
        </a:xfrm>
      </p:grpSpPr>
      <p:sp>
        <p:nvSpPr>
          <p:cNvPr id="12" name="Bildplatzhalter 5">
            <a:extLst>
              <a:ext uri="{FF2B5EF4-FFF2-40B4-BE49-F238E27FC236}">
                <a16:creationId xmlns:a16="http://schemas.microsoft.com/office/drawing/2014/main" id="{32977CD5-C78B-4AEC-965A-C32DE730B263}"/>
              </a:ext>
            </a:extLst>
          </p:cNvPr>
          <p:cNvSpPr>
            <a:spLocks noGrp="1" noChangeAspect="1"/>
          </p:cNvSpPr>
          <p:nvPr>
            <p:ph type="pic" sz="quarter" idx="16" hasCustomPrompt="1"/>
          </p:nvPr>
        </p:nvSpPr>
        <p:spPr bwMode="gray">
          <a:xfrm>
            <a:off x="10415967" y="404999"/>
            <a:ext cx="1224033" cy="215689"/>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a:defRPr/>
            </a:lvl1pPr>
          </a:lstStyle>
          <a:p>
            <a:r>
              <a:rPr lang="en-GB"/>
              <a:t> </a:t>
            </a:r>
          </a:p>
        </p:txBody>
      </p:sp>
      <p:sp>
        <p:nvSpPr>
          <p:cNvPr id="4" name="Bildplatzhalter 3">
            <a:extLst>
              <a:ext uri="{FF2B5EF4-FFF2-40B4-BE49-F238E27FC236}">
                <a16:creationId xmlns:a16="http://schemas.microsoft.com/office/drawing/2014/main" id="{8CC4F6E3-7E19-47A9-AED1-9B1AF36482AE}"/>
              </a:ext>
            </a:extLst>
          </p:cNvPr>
          <p:cNvSpPr>
            <a:spLocks noGrp="1"/>
          </p:cNvSpPr>
          <p:nvPr>
            <p:ph type="pic" sz="quarter" idx="12" hasCustomPrompt="1"/>
          </p:nvPr>
        </p:nvSpPr>
        <p:spPr bwMode="gray">
          <a:xfrm>
            <a:off x="0" y="0"/>
            <a:ext cx="12192000" cy="6858000"/>
          </a:xfrm>
          <a:prstGeom prst="rect">
            <a:avLst/>
          </a:prstGeom>
          <a:solidFill>
            <a:schemeClr val="accent6"/>
          </a:solidFill>
        </p:spPr>
        <p:txBody>
          <a:bodyPr wrap="square" anchor="ctr" anchorCtr="0">
            <a:noAutofit/>
          </a:bodyPr>
          <a:lstStyle>
            <a:lvl1pPr algn="ctr">
              <a:defRPr sz="1100" i="1">
                <a:solidFill>
                  <a:schemeClr val="bg2"/>
                </a:solidFill>
              </a:defRPr>
            </a:lvl1pPr>
          </a:lstStyle>
          <a:p>
            <a:r>
              <a:rPr lang="en-US"/>
              <a:t> </a:t>
            </a:r>
          </a:p>
        </p:txBody>
      </p:sp>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2063236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4" imgH="345" progId="TCLayout.ActiveDocument.1">
                  <p:embed/>
                </p:oleObj>
              </mc:Choice>
              <mc:Fallback>
                <p:oleObj name="think-cell Slide" r:id="rId6" imgW="344" imgH="345" progId="TCLayout.ActiveDocument.1">
                  <p:embed/>
                  <p:pic>
                    <p:nvPicPr>
                      <p:cNvPr id="8" name="Objek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600">
              <a:solidFill>
                <a:prstClr val="white"/>
              </a:solidFill>
              <a:latin typeface="Yu Gothic Light" panose="020B0300000000000000" pitchFamily="34" charset="-128"/>
              <a:sym typeface="Yu Gothic Light" panose="020B0300000000000000" pitchFamily="34" charset="-128"/>
            </a:endParaRPr>
          </a:p>
        </p:txBody>
      </p:sp>
      <p:sp>
        <p:nvSpPr>
          <p:cNvPr id="6" name="Bildplatzhalter 5">
            <a:extLst>
              <a:ext uri="{FF2B5EF4-FFF2-40B4-BE49-F238E27FC236}">
                <a16:creationId xmlns:a16="http://schemas.microsoft.com/office/drawing/2014/main" id="{01055E45-5739-4D6A-A8EA-A8996E19E561}"/>
              </a:ext>
            </a:extLst>
          </p:cNvPr>
          <p:cNvSpPr>
            <a:spLocks noGrp="1"/>
          </p:cNvSpPr>
          <p:nvPr>
            <p:ph type="pic" sz="quarter" idx="13" hasCustomPrompt="1"/>
          </p:nvPr>
        </p:nvSpPr>
        <p:spPr bwMode="gray">
          <a:xfrm>
            <a:off x="550862" y="403200"/>
            <a:ext cx="2304000" cy="1418400"/>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a:lstStyle>
            <a:lvl1pPr>
              <a:defRPr/>
            </a:lvl1pPr>
          </a:lstStyle>
          <a:p>
            <a:r>
              <a:rPr lang="en-GB"/>
              <a:t> </a:t>
            </a:r>
          </a:p>
        </p:txBody>
      </p:sp>
      <p:sp>
        <p:nvSpPr>
          <p:cNvPr id="11" name="Titel 1">
            <a:extLst>
              <a:ext uri="{FF2B5EF4-FFF2-40B4-BE49-F238E27FC236}">
                <a16:creationId xmlns:a16="http://schemas.microsoft.com/office/drawing/2014/main" id="{35BA2B71-95AC-4704-AD78-E8A630A7E2C1}"/>
              </a:ext>
            </a:extLst>
          </p:cNvPr>
          <p:cNvSpPr>
            <a:spLocks noGrp="1"/>
          </p:cNvSpPr>
          <p:nvPr>
            <p:ph type="title" hasCustomPrompt="1"/>
          </p:nvPr>
        </p:nvSpPr>
        <p:spPr bwMode="gray">
          <a:xfrm>
            <a:off x="550862" y="2781000"/>
            <a:ext cx="6120000" cy="1656000"/>
          </a:xfrm>
          <a:prstGeom prst="rect">
            <a:avLst/>
          </a:prstGeom>
        </p:spPr>
        <p:txBody>
          <a:bodyPr vert="horz" wrap="square" anchor="t" anchorCtr="0">
            <a:noAutofit/>
          </a:bodyPr>
          <a:lstStyle>
            <a:lvl1pPr>
              <a:lnSpc>
                <a:spcPct val="90000"/>
              </a:lnSpc>
              <a:spcBef>
                <a:spcPts val="0"/>
              </a:spcBef>
              <a:defRPr sz="6500" b="0" cap="all" baseline="0">
                <a:solidFill>
                  <a:schemeClr val="tx1"/>
                </a:solidFill>
              </a:defRPr>
            </a:lvl1pPr>
          </a:lstStyle>
          <a:p>
            <a:r>
              <a:rPr lang="en-US" noProof="0"/>
              <a:t>Thank You </a:t>
            </a:r>
            <a:br>
              <a:rPr lang="en-US" noProof="0"/>
            </a:br>
            <a:r>
              <a:rPr lang="en-US" noProof="0"/>
              <a:t>MAX. 2 lines.</a:t>
            </a:r>
          </a:p>
        </p:txBody>
      </p:sp>
    </p:spTree>
    <p:extLst>
      <p:ext uri="{BB962C8B-B14F-4D97-AF65-F5344CB8AC3E}">
        <p14:creationId xmlns:p14="http://schemas.microsoft.com/office/powerpoint/2010/main" val="2846470968"/>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hank You with Imag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1087076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600">
              <a:solidFill>
                <a:prstClr val="white"/>
              </a:solidFill>
              <a:latin typeface="Yu Gothic Light" panose="020B0300000000000000" pitchFamily="34" charset="-128"/>
              <a:sym typeface="Yu Gothic Light" panose="020B0300000000000000" pitchFamily="34" charset="-128"/>
            </a:endParaRPr>
          </a:p>
        </p:txBody>
      </p:sp>
      <p:sp>
        <p:nvSpPr>
          <p:cNvPr id="11" name="Bildplatzhalter 3">
            <a:extLst>
              <a:ext uri="{FF2B5EF4-FFF2-40B4-BE49-F238E27FC236}">
                <a16:creationId xmlns:a16="http://schemas.microsoft.com/office/drawing/2014/main" id="{EFA26D4E-C1E8-4DB9-96FB-5DF2FB106A94}"/>
              </a:ext>
            </a:extLst>
          </p:cNvPr>
          <p:cNvSpPr>
            <a:spLocks noGrp="1"/>
          </p:cNvSpPr>
          <p:nvPr>
            <p:ph type="pic" sz="quarter" idx="12" hasCustomPrompt="1"/>
          </p:nvPr>
        </p:nvSpPr>
        <p:spPr bwMode="gray">
          <a:xfrm>
            <a:off x="0" y="0"/>
            <a:ext cx="4536000" cy="6858000"/>
          </a:xfrm>
          <a:prstGeom prst="rect">
            <a:avLst/>
          </a:prstGeom>
          <a:solidFill>
            <a:schemeClr val="bg1">
              <a:lumMod val="95000"/>
            </a:schemeClr>
          </a:solidFill>
        </p:spPr>
        <p:txBody>
          <a:bodyPr vert="horz" wrap="square" lIns="0" tIns="0" rIns="0" bIns="720000" rtlCol="0" anchor="ctr" anchorCtr="0">
            <a:noAutofit/>
          </a:bodyPr>
          <a:lstStyle>
            <a:lvl1pPr algn="ctr">
              <a:defRPr lang="en-US" sz="1100" i="1" dirty="0" smtClean="0">
                <a:solidFill>
                  <a:schemeClr val="bg2"/>
                </a:solidFill>
              </a:defRPr>
            </a:lvl1pPr>
          </a:lstStyle>
          <a:p>
            <a:pPr lvl="0" algn="ctr"/>
            <a:r>
              <a:rPr lang="en-US"/>
              <a:t> </a:t>
            </a:r>
          </a:p>
        </p:txBody>
      </p:sp>
      <p:sp>
        <p:nvSpPr>
          <p:cNvPr id="16" name="Titel 1">
            <a:extLst>
              <a:ext uri="{FF2B5EF4-FFF2-40B4-BE49-F238E27FC236}">
                <a16:creationId xmlns:a16="http://schemas.microsoft.com/office/drawing/2014/main" id="{ED00329B-A6AF-4E70-8158-3764BBE15B3F}"/>
              </a:ext>
            </a:extLst>
          </p:cNvPr>
          <p:cNvSpPr>
            <a:spLocks noGrp="1"/>
          </p:cNvSpPr>
          <p:nvPr>
            <p:ph type="title" hasCustomPrompt="1"/>
          </p:nvPr>
        </p:nvSpPr>
        <p:spPr bwMode="gray">
          <a:xfrm>
            <a:off x="5268000" y="4149080"/>
            <a:ext cx="6120000" cy="1656000"/>
          </a:xfrm>
          <a:prstGeom prst="rect">
            <a:avLst/>
          </a:prstGeom>
        </p:spPr>
        <p:txBody>
          <a:bodyPr vert="horz" wrap="square" anchor="t" anchorCtr="0">
            <a:noAutofit/>
          </a:bodyPr>
          <a:lstStyle>
            <a:lvl1pPr algn="ctr">
              <a:lnSpc>
                <a:spcPct val="90000"/>
              </a:lnSpc>
              <a:spcBef>
                <a:spcPts val="0"/>
              </a:spcBef>
              <a:defRPr sz="6500" b="0" cap="all" baseline="0"/>
            </a:lvl1pPr>
          </a:lstStyle>
          <a:p>
            <a:r>
              <a:rPr lang="en-US" noProof="0"/>
              <a:t>Thank You </a:t>
            </a:r>
            <a:br>
              <a:rPr lang="en-US" noProof="0"/>
            </a:br>
            <a:r>
              <a:rPr lang="en-US" noProof="0"/>
              <a:t>MAX. 2 lines.</a:t>
            </a:r>
          </a:p>
        </p:txBody>
      </p:sp>
      <p:pic>
        <p:nvPicPr>
          <p:cNvPr id="20" name="Grafik 19" descr="Ein Bild, das Text enthält.&#10;&#10;Automatisch generierte Beschreibung">
            <a:extLst>
              <a:ext uri="{FF2B5EF4-FFF2-40B4-BE49-F238E27FC236}">
                <a16:creationId xmlns:a16="http://schemas.microsoft.com/office/drawing/2014/main" id="{8B754A75-9629-400E-BC1A-23CBF91A5180}"/>
              </a:ext>
            </a:extLst>
          </p:cNvPr>
          <p:cNvPicPr>
            <a:picLocks noChangeAspect="1"/>
          </p:cNvPicPr>
          <p:nvPr userDrawn="1"/>
        </p:nvPicPr>
        <p:blipFill>
          <a:blip r:embed="rId6"/>
          <a:stretch>
            <a:fillRect/>
          </a:stretch>
        </p:blipFill>
        <p:spPr bwMode="gray">
          <a:xfrm>
            <a:off x="5684310" y="924452"/>
            <a:ext cx="5287380" cy="2504548"/>
          </a:xfrm>
          <a:prstGeom prst="rect">
            <a:avLst/>
          </a:prstGeom>
        </p:spPr>
      </p:pic>
    </p:spTree>
    <p:extLst>
      <p:ext uri="{BB962C8B-B14F-4D97-AF65-F5344CB8AC3E}">
        <p14:creationId xmlns:p14="http://schemas.microsoft.com/office/powerpoint/2010/main" val="263963049"/>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Nur Titel">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2801892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600">
              <a:solidFill>
                <a:prstClr val="white"/>
              </a:solidFill>
              <a:latin typeface="Yu Gothic Light" panose="020B0300000000000000" pitchFamily="34" charset="-128"/>
              <a:sym typeface="Yu Gothic Light" panose="020B0300000000000000" pitchFamily="34" charset="-128"/>
            </a:endParaRPr>
          </a:p>
        </p:txBody>
      </p:sp>
      <p:sp>
        <p:nvSpPr>
          <p:cNvPr id="2" name="Titel 1"/>
          <p:cNvSpPr>
            <a:spLocks noGrp="1"/>
          </p:cNvSpPr>
          <p:nvPr>
            <p:ph type="title" hasCustomPrompt="1"/>
          </p:nvPr>
        </p:nvSpPr>
        <p:spPr bwMode="gray">
          <a:xfrm>
            <a:off x="552000" y="466725"/>
            <a:ext cx="11088000" cy="502189"/>
          </a:xfrm>
        </p:spPr>
        <p:txBody>
          <a:bodyPr vert="horz"/>
          <a:lstStyle/>
          <a:p>
            <a:r>
              <a:rPr lang="en-US" noProof="0"/>
              <a:t>Edit title master format by clicking</a:t>
            </a:r>
          </a:p>
        </p:txBody>
      </p:sp>
      <p:cxnSp>
        <p:nvCxnSpPr>
          <p:cNvPr id="10" name="Gerader Verbinder 9"/>
          <p:cNvCxnSpPr/>
          <p:nvPr userDrawn="1"/>
        </p:nvCxnSpPr>
        <p:spPr bwMode="gray">
          <a:xfrm>
            <a:off x="0" y="675822"/>
            <a:ext cx="396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p:ph type="ftr" sz="quarter" idx="10"/>
          </p:nvPr>
        </p:nvSpPr>
        <p:spPr/>
        <p:txBody>
          <a:bodyPr/>
          <a:lstStyle/>
          <a:p>
            <a:r>
              <a:rPr>
                <a:solidFill>
                  <a:srgbClr val="223341"/>
                </a:solidFill>
              </a:rPr>
              <a:t>Month XX, 20XX | Department | Title of the presentation</a:t>
            </a:r>
          </a:p>
        </p:txBody>
      </p:sp>
      <p:sp>
        <p:nvSpPr>
          <p:cNvPr id="4" name="Foliennummernplatzhalter 3"/>
          <p:cNvSpPr>
            <a:spLocks noGrp="1"/>
          </p:cNvSpPr>
          <p:nvPr>
            <p:ph type="sldNum" sz="quarter" idx="11"/>
          </p:nvPr>
        </p:nvSpPr>
        <p:spPr/>
        <p:txBody>
          <a:bodyPr/>
          <a:lstStyle/>
          <a:p>
            <a:r>
              <a:rPr lang="en-US">
                <a:solidFill>
                  <a:srgbClr val="223341"/>
                </a:solidFill>
              </a:rPr>
              <a:t>Page </a:t>
            </a:r>
            <a:fld id="{C0069AEE-D70F-4F66-B615-13FB9818742B}" type="slidenum">
              <a:rPr lang="en-US">
                <a:solidFill>
                  <a:srgbClr val="223341"/>
                </a:solidFill>
              </a:rPr>
              <a:pPr/>
              <a:t>‹#›</a:t>
            </a:fld>
            <a:endParaRPr lang="en-US">
              <a:solidFill>
                <a:srgbClr val="223341"/>
              </a:solidFill>
            </a:endParaRPr>
          </a:p>
        </p:txBody>
      </p:sp>
    </p:spTree>
    <p:extLst>
      <p:ext uri="{BB962C8B-B14F-4D97-AF65-F5344CB8AC3E}">
        <p14:creationId xmlns:p14="http://schemas.microsoft.com/office/powerpoint/2010/main" val="25324319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1_Only Titl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457857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600">
              <a:solidFill>
                <a:prstClr val="white"/>
              </a:solidFill>
              <a:latin typeface="Yu Gothic Light" panose="020B0300000000000000" pitchFamily="34" charset="-128"/>
              <a:sym typeface="Yu Gothic Light" panose="020B0300000000000000" pitchFamily="34" charset="-128"/>
            </a:endParaRPr>
          </a:p>
        </p:txBody>
      </p:sp>
      <p:sp>
        <p:nvSpPr>
          <p:cNvPr id="3" name="Fußzeilenplatzhalter 2"/>
          <p:cNvSpPr>
            <a:spLocks noGrp="1"/>
          </p:cNvSpPr>
          <p:nvPr>
            <p:ph type="ftr" sz="quarter" idx="10"/>
          </p:nvPr>
        </p:nvSpPr>
        <p:spPr bwMode="gray"/>
        <p:txBody>
          <a:bodyPr/>
          <a:lstStyle/>
          <a:p>
            <a:r>
              <a:rPr>
                <a:solidFill>
                  <a:srgbClr val="223341"/>
                </a:solidFill>
              </a:rPr>
              <a:t>April 2021 | Deep Dive - DermoPure Triple Effect Serum &amp; Protective Fluid</a:t>
            </a:r>
          </a:p>
        </p:txBody>
      </p:sp>
      <p:sp>
        <p:nvSpPr>
          <p:cNvPr id="4" name="Foliennummernplatzhalter 3"/>
          <p:cNvSpPr>
            <a:spLocks noGrp="1"/>
          </p:cNvSpPr>
          <p:nvPr>
            <p:ph type="sldNum" sz="quarter" idx="11"/>
          </p:nvPr>
        </p:nvSpPr>
        <p:spPr bwMode="gray"/>
        <p:txBody>
          <a:bodyPr/>
          <a:lstStyle/>
          <a:p>
            <a:r>
              <a:rPr lang="en-US">
                <a:solidFill>
                  <a:srgbClr val="223341"/>
                </a:solidFill>
              </a:rPr>
              <a:t>Page </a:t>
            </a:r>
            <a:fld id="{C0069AEE-D70F-4F66-B615-13FB9818742B}" type="slidenum">
              <a:rPr lang="en-US">
                <a:solidFill>
                  <a:srgbClr val="223341"/>
                </a:solidFill>
              </a:rPr>
              <a:pPr/>
              <a:t>‹#›</a:t>
            </a:fld>
            <a:endParaRPr lang="en-US">
              <a:solidFill>
                <a:srgbClr val="223341"/>
              </a:solidFill>
            </a:endParaRPr>
          </a:p>
        </p:txBody>
      </p:sp>
      <p:sp>
        <p:nvSpPr>
          <p:cNvPr id="5" name="Titel 4">
            <a:extLst>
              <a:ext uri="{FF2B5EF4-FFF2-40B4-BE49-F238E27FC236}">
                <a16:creationId xmlns:a16="http://schemas.microsoft.com/office/drawing/2014/main" id="{64D41AC9-4AD8-424B-80CA-CEDE087BA7A5}"/>
              </a:ext>
            </a:extLst>
          </p:cNvPr>
          <p:cNvSpPr>
            <a:spLocks noGrp="1"/>
          </p:cNvSpPr>
          <p:nvPr>
            <p:ph type="title" hasCustomPrompt="1"/>
          </p:nvPr>
        </p:nvSpPr>
        <p:spPr/>
        <p:txBody>
          <a:bodyPr vert="horz"/>
          <a:lstStyle/>
          <a:p>
            <a:r>
              <a:rPr lang="de-DE"/>
              <a:t>Mastertitelformat bearbeiten</a:t>
            </a:r>
          </a:p>
        </p:txBody>
      </p:sp>
    </p:spTree>
    <p:extLst>
      <p:ext uri="{BB962C8B-B14F-4D97-AF65-F5344CB8AC3E}">
        <p14:creationId xmlns:p14="http://schemas.microsoft.com/office/powerpoint/2010/main" val="33999705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2_Only Title">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2229387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hteck 6" hidden="1"/>
          <p:cNvSpPr/>
          <p:nvPr userDrawn="1">
            <p:custDataLst>
              <p:tags r:id="rId2"/>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600">
              <a:solidFill>
                <a:prstClr val="white"/>
              </a:solidFill>
              <a:latin typeface="Yu Gothic Light" panose="020B0300000000000000" pitchFamily="34" charset="-128"/>
              <a:sym typeface="Yu Gothic Light" panose="020B0300000000000000" pitchFamily="34" charset="-128"/>
            </a:endParaRPr>
          </a:p>
        </p:txBody>
      </p:sp>
      <p:sp>
        <p:nvSpPr>
          <p:cNvPr id="3" name="Fußzeilenplatzhalter 2"/>
          <p:cNvSpPr>
            <a:spLocks noGrp="1"/>
          </p:cNvSpPr>
          <p:nvPr>
            <p:ph type="ftr" sz="quarter" idx="10"/>
          </p:nvPr>
        </p:nvSpPr>
        <p:spPr bwMode="gray"/>
        <p:txBody>
          <a:bodyPr/>
          <a:lstStyle/>
          <a:p>
            <a:r>
              <a:rPr>
                <a:solidFill>
                  <a:srgbClr val="223341"/>
                </a:solidFill>
              </a:rPr>
              <a:t>April 2021 | Deep Dive - DermoPure Triple Effect Serum &amp; Protective Fluid</a:t>
            </a:r>
          </a:p>
        </p:txBody>
      </p:sp>
      <p:sp>
        <p:nvSpPr>
          <p:cNvPr id="4" name="Foliennummernplatzhalter 3"/>
          <p:cNvSpPr>
            <a:spLocks noGrp="1"/>
          </p:cNvSpPr>
          <p:nvPr>
            <p:ph type="sldNum" sz="quarter" idx="11"/>
          </p:nvPr>
        </p:nvSpPr>
        <p:spPr bwMode="gray"/>
        <p:txBody>
          <a:bodyPr/>
          <a:lstStyle/>
          <a:p>
            <a:r>
              <a:rPr lang="en-US">
                <a:solidFill>
                  <a:srgbClr val="223341"/>
                </a:solidFill>
              </a:rPr>
              <a:t>Page </a:t>
            </a:r>
            <a:fld id="{C0069AEE-D70F-4F66-B615-13FB9818742B}" type="slidenum">
              <a:rPr lang="en-US">
                <a:solidFill>
                  <a:srgbClr val="223341"/>
                </a:solidFill>
              </a:rPr>
              <a:pPr/>
              <a:t>‹#›</a:t>
            </a:fld>
            <a:endParaRPr lang="en-US">
              <a:solidFill>
                <a:srgbClr val="223341"/>
              </a:solidFill>
            </a:endParaRPr>
          </a:p>
        </p:txBody>
      </p:sp>
      <p:sp>
        <p:nvSpPr>
          <p:cNvPr id="5" name="Titel 4">
            <a:extLst>
              <a:ext uri="{FF2B5EF4-FFF2-40B4-BE49-F238E27FC236}">
                <a16:creationId xmlns:a16="http://schemas.microsoft.com/office/drawing/2014/main" id="{64D41AC9-4AD8-424B-80CA-CEDE087BA7A5}"/>
              </a:ext>
            </a:extLst>
          </p:cNvPr>
          <p:cNvSpPr>
            <a:spLocks noGrp="1"/>
          </p:cNvSpPr>
          <p:nvPr>
            <p:ph type="title" hasCustomPrompt="1"/>
          </p:nvPr>
        </p:nvSpPr>
        <p:spPr/>
        <p:txBody>
          <a:bodyPr vert="horz"/>
          <a:lstStyle/>
          <a:p>
            <a:r>
              <a:rPr lang="de-DE"/>
              <a:t>Mastertitelformat bearbeiten</a:t>
            </a:r>
          </a:p>
        </p:txBody>
      </p:sp>
    </p:spTree>
    <p:extLst>
      <p:ext uri="{BB962C8B-B14F-4D97-AF65-F5344CB8AC3E}">
        <p14:creationId xmlns:p14="http://schemas.microsoft.com/office/powerpoint/2010/main" val="5111000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26F77DB-949E-49B7-BAD1-53942AC4526D}"/>
              </a:ext>
            </a:extLst>
          </p:cNvPr>
          <p:cNvGrpSpPr/>
          <p:nvPr userDrawn="1"/>
        </p:nvGrpSpPr>
        <p:grpSpPr>
          <a:xfrm>
            <a:off x="12212816" y="-352"/>
            <a:ext cx="1379460" cy="4091584"/>
            <a:chOff x="8762998" y="1295400"/>
            <a:chExt cx="1379460" cy="4091584"/>
          </a:xfrm>
        </p:grpSpPr>
        <p:sp>
          <p:nvSpPr>
            <p:cNvPr id="3" name="Rectangle 10">
              <a:extLst>
                <a:ext uri="{FF2B5EF4-FFF2-40B4-BE49-F238E27FC236}">
                  <a16:creationId xmlns:a16="http://schemas.microsoft.com/office/drawing/2014/main" id="{D355DB76-49F9-4E16-9B48-844897C44C7A}"/>
                </a:ext>
              </a:extLst>
            </p:cNvPr>
            <p:cNvSpPr/>
            <p:nvPr/>
          </p:nvSpPr>
          <p:spPr bwMode="gray">
            <a:xfrm>
              <a:off x="8763000" y="1295400"/>
              <a:ext cx="428383" cy="381000"/>
            </a:xfrm>
            <a:prstGeom prst="rect">
              <a:avLst/>
            </a:prstGeom>
            <a:solidFill>
              <a:srgbClr val="2233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4" name="Rectangle 11">
              <a:extLst>
                <a:ext uri="{FF2B5EF4-FFF2-40B4-BE49-F238E27FC236}">
                  <a16:creationId xmlns:a16="http://schemas.microsoft.com/office/drawing/2014/main" id="{6F49CCEC-EC04-4B26-97C0-F8251A69EF79}"/>
                </a:ext>
              </a:extLst>
            </p:cNvPr>
            <p:cNvSpPr/>
            <p:nvPr/>
          </p:nvSpPr>
          <p:spPr bwMode="gray">
            <a:xfrm>
              <a:off x="9240645" y="1295400"/>
              <a:ext cx="428383" cy="381000"/>
            </a:xfrm>
            <a:prstGeom prst="rect">
              <a:avLst/>
            </a:prstGeom>
            <a:solidFill>
              <a:srgbClr val="A7173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5" name="Rectangle 12">
              <a:extLst>
                <a:ext uri="{FF2B5EF4-FFF2-40B4-BE49-F238E27FC236}">
                  <a16:creationId xmlns:a16="http://schemas.microsoft.com/office/drawing/2014/main" id="{08712A4F-812A-4131-92BC-EF5E72694CE1}"/>
                </a:ext>
              </a:extLst>
            </p:cNvPr>
            <p:cNvSpPr/>
            <p:nvPr/>
          </p:nvSpPr>
          <p:spPr bwMode="gray">
            <a:xfrm>
              <a:off x="9712235" y="1295400"/>
              <a:ext cx="428383" cy="381000"/>
            </a:xfrm>
            <a:prstGeom prst="rect">
              <a:avLst/>
            </a:prstGeom>
            <a:solidFill>
              <a:srgbClr val="4E5C6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6" name="Rectangle 14">
              <a:extLst>
                <a:ext uri="{FF2B5EF4-FFF2-40B4-BE49-F238E27FC236}">
                  <a16:creationId xmlns:a16="http://schemas.microsoft.com/office/drawing/2014/main" id="{87326A28-D1BE-4257-B308-BEECE7C2189A}"/>
                </a:ext>
              </a:extLst>
            </p:cNvPr>
            <p:cNvSpPr/>
            <p:nvPr/>
          </p:nvSpPr>
          <p:spPr bwMode="gray">
            <a:xfrm>
              <a:off x="8763000" y="1702383"/>
              <a:ext cx="428383" cy="381000"/>
            </a:xfrm>
            <a:prstGeom prst="rect">
              <a:avLst/>
            </a:prstGeom>
            <a:solidFill>
              <a:srgbClr val="7A858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7" name="Rectangle 15">
              <a:extLst>
                <a:ext uri="{FF2B5EF4-FFF2-40B4-BE49-F238E27FC236}">
                  <a16:creationId xmlns:a16="http://schemas.microsoft.com/office/drawing/2014/main" id="{0BCD6356-D5F1-43B0-A7F7-584360C059B0}"/>
                </a:ext>
              </a:extLst>
            </p:cNvPr>
            <p:cNvSpPr/>
            <p:nvPr/>
          </p:nvSpPr>
          <p:spPr bwMode="gray">
            <a:xfrm>
              <a:off x="9240645" y="1702383"/>
              <a:ext cx="428383" cy="381000"/>
            </a:xfrm>
            <a:prstGeom prst="rect">
              <a:avLst/>
            </a:prstGeom>
            <a:solidFill>
              <a:srgbClr val="B2B8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8" name="Rectangle 16">
              <a:extLst>
                <a:ext uri="{FF2B5EF4-FFF2-40B4-BE49-F238E27FC236}">
                  <a16:creationId xmlns:a16="http://schemas.microsoft.com/office/drawing/2014/main" id="{2292F4B9-F578-47E6-AB59-7F10D01CBC0D}"/>
                </a:ext>
              </a:extLst>
            </p:cNvPr>
            <p:cNvSpPr/>
            <p:nvPr/>
          </p:nvSpPr>
          <p:spPr bwMode="gray">
            <a:xfrm>
              <a:off x="9712235" y="1702383"/>
              <a:ext cx="428383" cy="381000"/>
            </a:xfrm>
            <a:prstGeom prst="rect">
              <a:avLst/>
            </a:prstGeom>
            <a:solidFill>
              <a:srgbClr val="DEE0E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9" name="Rectangle 17">
              <a:extLst>
                <a:ext uri="{FF2B5EF4-FFF2-40B4-BE49-F238E27FC236}">
                  <a16:creationId xmlns:a16="http://schemas.microsoft.com/office/drawing/2014/main" id="{EF86B599-6C38-43FD-8739-44A218B2875A}"/>
                </a:ext>
              </a:extLst>
            </p:cNvPr>
            <p:cNvSpPr/>
            <p:nvPr/>
          </p:nvSpPr>
          <p:spPr bwMode="gray">
            <a:xfrm>
              <a:off x="8763000" y="2114923"/>
              <a:ext cx="428383" cy="381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10" name="Rectangle 18">
              <a:extLst>
                <a:ext uri="{FF2B5EF4-FFF2-40B4-BE49-F238E27FC236}">
                  <a16:creationId xmlns:a16="http://schemas.microsoft.com/office/drawing/2014/main" id="{467B5FF4-1F1E-4E11-98BF-87EB9DD06B06}"/>
                </a:ext>
              </a:extLst>
            </p:cNvPr>
            <p:cNvSpPr/>
            <p:nvPr/>
          </p:nvSpPr>
          <p:spPr bwMode="gray">
            <a:xfrm>
              <a:off x="9240645" y="2114923"/>
              <a:ext cx="428383" cy="381000"/>
            </a:xfrm>
            <a:prstGeom prst="rect">
              <a:avLst/>
            </a:prstGeom>
            <a:solidFill>
              <a:srgbClr val="00305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11" name="Rectangle 19">
              <a:extLst>
                <a:ext uri="{FF2B5EF4-FFF2-40B4-BE49-F238E27FC236}">
                  <a16:creationId xmlns:a16="http://schemas.microsoft.com/office/drawing/2014/main" id="{5100F432-3183-4E9F-8293-83B00D21CF6E}"/>
                </a:ext>
              </a:extLst>
            </p:cNvPr>
            <p:cNvSpPr/>
            <p:nvPr/>
          </p:nvSpPr>
          <p:spPr bwMode="gray">
            <a:xfrm>
              <a:off x="9712235" y="2114923"/>
              <a:ext cx="428383" cy="381000"/>
            </a:xfrm>
            <a:prstGeom prst="rect">
              <a:avLst/>
            </a:prstGeom>
            <a:solidFill>
              <a:srgbClr val="F3BEC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12" name="Rectangle 20">
              <a:extLst>
                <a:ext uri="{FF2B5EF4-FFF2-40B4-BE49-F238E27FC236}">
                  <a16:creationId xmlns:a16="http://schemas.microsoft.com/office/drawing/2014/main" id="{199810B5-DA69-4E40-A966-187A6205C87C}"/>
                </a:ext>
              </a:extLst>
            </p:cNvPr>
            <p:cNvSpPr/>
            <p:nvPr/>
          </p:nvSpPr>
          <p:spPr bwMode="gray">
            <a:xfrm>
              <a:off x="8763000" y="2521906"/>
              <a:ext cx="428383" cy="381000"/>
            </a:xfrm>
            <a:prstGeom prst="rect">
              <a:avLst/>
            </a:prstGeom>
            <a:solidFill>
              <a:srgbClr val="00305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13" name="Rectangle 21">
              <a:extLst>
                <a:ext uri="{FF2B5EF4-FFF2-40B4-BE49-F238E27FC236}">
                  <a16:creationId xmlns:a16="http://schemas.microsoft.com/office/drawing/2014/main" id="{40F949D6-0B74-49C0-8943-1776BBE6EFAA}"/>
                </a:ext>
              </a:extLst>
            </p:cNvPr>
            <p:cNvSpPr/>
            <p:nvPr/>
          </p:nvSpPr>
          <p:spPr bwMode="gray">
            <a:xfrm>
              <a:off x="9240645" y="2521906"/>
              <a:ext cx="428383" cy="381000"/>
            </a:xfrm>
            <a:prstGeom prst="rect">
              <a:avLst/>
            </a:prstGeom>
            <a:solidFill>
              <a:srgbClr val="76889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14" name="Rectangle 22">
              <a:extLst>
                <a:ext uri="{FF2B5EF4-FFF2-40B4-BE49-F238E27FC236}">
                  <a16:creationId xmlns:a16="http://schemas.microsoft.com/office/drawing/2014/main" id="{670D8DCF-1421-4CE8-8DC2-C0B95B0364C9}"/>
                </a:ext>
              </a:extLst>
            </p:cNvPr>
            <p:cNvSpPr/>
            <p:nvPr/>
          </p:nvSpPr>
          <p:spPr bwMode="gray">
            <a:xfrm>
              <a:off x="9712235" y="2521906"/>
              <a:ext cx="428383" cy="381000"/>
            </a:xfrm>
            <a:prstGeom prst="rect">
              <a:avLst/>
            </a:prstGeom>
            <a:solidFill>
              <a:srgbClr val="8B8F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15" name="Rectangle 23">
              <a:extLst>
                <a:ext uri="{FF2B5EF4-FFF2-40B4-BE49-F238E27FC236}">
                  <a16:creationId xmlns:a16="http://schemas.microsoft.com/office/drawing/2014/main" id="{5C22D17E-4F96-45B5-8BDB-8FED16058B7F}"/>
                </a:ext>
              </a:extLst>
            </p:cNvPr>
            <p:cNvSpPr/>
            <p:nvPr/>
          </p:nvSpPr>
          <p:spPr bwMode="gray">
            <a:xfrm>
              <a:off x="8764840" y="2928889"/>
              <a:ext cx="428383" cy="381000"/>
            </a:xfrm>
            <a:prstGeom prst="rect">
              <a:avLst/>
            </a:prstGeom>
            <a:solidFill>
              <a:srgbClr val="76C7D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16" name="Rectangle 24">
              <a:extLst>
                <a:ext uri="{FF2B5EF4-FFF2-40B4-BE49-F238E27FC236}">
                  <a16:creationId xmlns:a16="http://schemas.microsoft.com/office/drawing/2014/main" id="{0911B7D5-E8C9-4AD9-8662-6B36C5D48C13}"/>
                </a:ext>
              </a:extLst>
            </p:cNvPr>
            <p:cNvSpPr/>
            <p:nvPr/>
          </p:nvSpPr>
          <p:spPr bwMode="gray">
            <a:xfrm>
              <a:off x="9242485" y="2928889"/>
              <a:ext cx="428383" cy="381000"/>
            </a:xfrm>
            <a:prstGeom prst="rect">
              <a:avLst/>
            </a:prstGeom>
            <a:solidFill>
              <a:srgbClr val="99C0E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17" name="Rectangle 25">
              <a:extLst>
                <a:ext uri="{FF2B5EF4-FFF2-40B4-BE49-F238E27FC236}">
                  <a16:creationId xmlns:a16="http://schemas.microsoft.com/office/drawing/2014/main" id="{60F1EF9C-4D7C-40B4-B216-09C148CFD9BC}"/>
                </a:ext>
              </a:extLst>
            </p:cNvPr>
            <p:cNvSpPr/>
            <p:nvPr/>
          </p:nvSpPr>
          <p:spPr bwMode="gray">
            <a:xfrm>
              <a:off x="9714075" y="2928889"/>
              <a:ext cx="428383" cy="381000"/>
            </a:xfrm>
            <a:prstGeom prst="rect">
              <a:avLst/>
            </a:prstGeom>
            <a:solidFill>
              <a:srgbClr val="A2C5A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18" name="Rectangle 26">
              <a:extLst>
                <a:ext uri="{FF2B5EF4-FFF2-40B4-BE49-F238E27FC236}">
                  <a16:creationId xmlns:a16="http://schemas.microsoft.com/office/drawing/2014/main" id="{4E6025FD-A466-42B3-85F5-304FD447C54E}"/>
                </a:ext>
              </a:extLst>
            </p:cNvPr>
            <p:cNvSpPr/>
            <p:nvPr/>
          </p:nvSpPr>
          <p:spPr bwMode="gray">
            <a:xfrm>
              <a:off x="8764840" y="3335872"/>
              <a:ext cx="428383" cy="381000"/>
            </a:xfrm>
            <a:prstGeom prst="rect">
              <a:avLst/>
            </a:prstGeom>
            <a:solidFill>
              <a:srgbClr val="E9C2C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19" name="Rectangle 27">
              <a:extLst>
                <a:ext uri="{FF2B5EF4-FFF2-40B4-BE49-F238E27FC236}">
                  <a16:creationId xmlns:a16="http://schemas.microsoft.com/office/drawing/2014/main" id="{D84F664D-3EA8-444D-A291-2B22ECECA6AF}"/>
                </a:ext>
              </a:extLst>
            </p:cNvPr>
            <p:cNvSpPr/>
            <p:nvPr/>
          </p:nvSpPr>
          <p:spPr bwMode="gray">
            <a:xfrm>
              <a:off x="9242485" y="3335872"/>
              <a:ext cx="428383" cy="381000"/>
            </a:xfrm>
            <a:prstGeom prst="rect">
              <a:avLst/>
            </a:prstGeom>
            <a:solidFill>
              <a:srgbClr val="BE8C8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20" name="Rectangle 28">
              <a:extLst>
                <a:ext uri="{FF2B5EF4-FFF2-40B4-BE49-F238E27FC236}">
                  <a16:creationId xmlns:a16="http://schemas.microsoft.com/office/drawing/2014/main" id="{68A5957A-4483-46CE-AB6F-2BA8B5E5A61A}"/>
                </a:ext>
              </a:extLst>
            </p:cNvPr>
            <p:cNvSpPr/>
            <p:nvPr/>
          </p:nvSpPr>
          <p:spPr bwMode="gray">
            <a:xfrm>
              <a:off x="9714075" y="3335872"/>
              <a:ext cx="428383" cy="381000"/>
            </a:xfrm>
            <a:prstGeom prst="rect">
              <a:avLst/>
            </a:prstGeom>
            <a:solidFill>
              <a:srgbClr val="9495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21" name="Rectangle 29">
              <a:extLst>
                <a:ext uri="{FF2B5EF4-FFF2-40B4-BE49-F238E27FC236}">
                  <a16:creationId xmlns:a16="http://schemas.microsoft.com/office/drawing/2014/main" id="{FE13A988-494B-4EFE-ABBC-EAC18A94565E}"/>
                </a:ext>
              </a:extLst>
            </p:cNvPr>
            <p:cNvSpPr/>
            <p:nvPr/>
          </p:nvSpPr>
          <p:spPr bwMode="gray">
            <a:xfrm>
              <a:off x="8764840" y="3748412"/>
              <a:ext cx="428383" cy="381000"/>
            </a:xfrm>
            <a:prstGeom prst="rect">
              <a:avLst/>
            </a:prstGeom>
            <a:solidFill>
              <a:srgbClr val="EE710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22" name="Rectangle 30">
              <a:extLst>
                <a:ext uri="{FF2B5EF4-FFF2-40B4-BE49-F238E27FC236}">
                  <a16:creationId xmlns:a16="http://schemas.microsoft.com/office/drawing/2014/main" id="{05ED36F7-0C5D-4219-B235-E8B5B77EBF90}"/>
                </a:ext>
              </a:extLst>
            </p:cNvPr>
            <p:cNvSpPr/>
            <p:nvPr/>
          </p:nvSpPr>
          <p:spPr bwMode="gray">
            <a:xfrm>
              <a:off x="9242485" y="3748412"/>
              <a:ext cx="428383" cy="381000"/>
            </a:xfrm>
            <a:prstGeom prst="rect">
              <a:avLst/>
            </a:prstGeom>
            <a:solidFill>
              <a:srgbClr val="A80A2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23" name="Rectangle 31">
              <a:extLst>
                <a:ext uri="{FF2B5EF4-FFF2-40B4-BE49-F238E27FC236}">
                  <a16:creationId xmlns:a16="http://schemas.microsoft.com/office/drawing/2014/main" id="{F41AEC24-06E9-4E00-AF57-FCFFF7AA86E0}"/>
                </a:ext>
              </a:extLst>
            </p:cNvPr>
            <p:cNvSpPr/>
            <p:nvPr/>
          </p:nvSpPr>
          <p:spPr bwMode="gray">
            <a:xfrm>
              <a:off x="9714075" y="3748412"/>
              <a:ext cx="428383" cy="381000"/>
            </a:xfrm>
            <a:prstGeom prst="rect">
              <a:avLst/>
            </a:prstGeom>
            <a:solidFill>
              <a:srgbClr val="AE8B6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24" name="Rectangle 32">
              <a:extLst>
                <a:ext uri="{FF2B5EF4-FFF2-40B4-BE49-F238E27FC236}">
                  <a16:creationId xmlns:a16="http://schemas.microsoft.com/office/drawing/2014/main" id="{DA876279-A887-4530-8817-D65CE016D8A9}"/>
                </a:ext>
              </a:extLst>
            </p:cNvPr>
            <p:cNvSpPr/>
            <p:nvPr/>
          </p:nvSpPr>
          <p:spPr bwMode="gray">
            <a:xfrm>
              <a:off x="9240644" y="4162710"/>
              <a:ext cx="428383" cy="381000"/>
            </a:xfrm>
            <a:prstGeom prst="rect">
              <a:avLst/>
            </a:prstGeom>
            <a:solidFill>
              <a:srgbClr val="77C7C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25" name="Rectangle 33">
              <a:extLst>
                <a:ext uri="{FF2B5EF4-FFF2-40B4-BE49-F238E27FC236}">
                  <a16:creationId xmlns:a16="http://schemas.microsoft.com/office/drawing/2014/main" id="{C347CAF7-E69E-4FFC-B075-7D89A756A5AD}"/>
                </a:ext>
              </a:extLst>
            </p:cNvPr>
            <p:cNvSpPr/>
            <p:nvPr/>
          </p:nvSpPr>
          <p:spPr bwMode="gray">
            <a:xfrm>
              <a:off x="8762999" y="4163930"/>
              <a:ext cx="428383" cy="381000"/>
            </a:xfrm>
            <a:prstGeom prst="rect">
              <a:avLst/>
            </a:prstGeom>
            <a:solidFill>
              <a:srgbClr val="46ADD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26" name="Rectangle 34">
              <a:extLst>
                <a:ext uri="{FF2B5EF4-FFF2-40B4-BE49-F238E27FC236}">
                  <a16:creationId xmlns:a16="http://schemas.microsoft.com/office/drawing/2014/main" id="{ECC20D17-3D70-4DBA-8511-C2E40159425F}"/>
                </a:ext>
              </a:extLst>
            </p:cNvPr>
            <p:cNvSpPr/>
            <p:nvPr/>
          </p:nvSpPr>
          <p:spPr bwMode="gray">
            <a:xfrm>
              <a:off x="8762999" y="4578228"/>
              <a:ext cx="428383" cy="381000"/>
            </a:xfrm>
            <a:prstGeom prst="rect">
              <a:avLst/>
            </a:prstGeom>
            <a:solidFill>
              <a:srgbClr val="F191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sp>
          <p:nvSpPr>
            <p:cNvPr id="27" name="Rectangle 35">
              <a:extLst>
                <a:ext uri="{FF2B5EF4-FFF2-40B4-BE49-F238E27FC236}">
                  <a16:creationId xmlns:a16="http://schemas.microsoft.com/office/drawing/2014/main" id="{81973F1A-B888-43C2-A45E-AFE66ECBDA50}"/>
                </a:ext>
              </a:extLst>
            </p:cNvPr>
            <p:cNvSpPr/>
            <p:nvPr/>
          </p:nvSpPr>
          <p:spPr bwMode="gray">
            <a:xfrm>
              <a:off x="8762998" y="5005984"/>
              <a:ext cx="428383" cy="381000"/>
            </a:xfrm>
            <a:prstGeom prst="rect">
              <a:avLst/>
            </a:prstGeom>
            <a:solidFill>
              <a:srgbClr val="67C6E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spcBef>
                  <a:spcPts val="800"/>
                </a:spcBef>
              </a:pPr>
              <a:endParaRPr lang="de-DE">
                <a:solidFill>
                  <a:schemeClr val="bg1"/>
                </a:solidFill>
              </a:endParaRPr>
            </a:p>
          </p:txBody>
        </p:sp>
      </p:grpSp>
    </p:spTree>
    <p:custDataLst>
      <p:tags r:id="rId1"/>
    </p:custDataLst>
    <p:extLst>
      <p:ext uri="{BB962C8B-B14F-4D97-AF65-F5344CB8AC3E}">
        <p14:creationId xmlns:p14="http://schemas.microsoft.com/office/powerpoint/2010/main" val="140270125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Titel and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40114F0-8B60-40BA-AB2B-3C66BBE2B77D}"/>
              </a:ext>
            </a:extLst>
          </p:cNvPr>
          <p:cNvGraphicFramePr>
            <a:graphicFrameLocks noChangeAspect="1"/>
          </p:cNvGraphicFramePr>
          <p:nvPr userDrawn="1">
            <p:custDataLst>
              <p:tags r:id="rId1"/>
            </p:custDataLst>
            <p:extLst>
              <p:ext uri="{D42A27DB-BD31-4B8C-83A1-F6EECF244321}">
                <p14:modId xmlns:p14="http://schemas.microsoft.com/office/powerpoint/2010/main" val="40498910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2" name="Object 1" hidden="1">
                        <a:extLst>
                          <a:ext uri="{FF2B5EF4-FFF2-40B4-BE49-F238E27FC236}">
                            <a16:creationId xmlns:a16="http://schemas.microsoft.com/office/drawing/2014/main" id="{940114F0-8B60-40BA-AB2B-3C66BBE2B7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el 1"/>
          <p:cNvSpPr>
            <a:spLocks noGrp="1"/>
          </p:cNvSpPr>
          <p:nvPr>
            <p:ph type="title" hasCustomPrompt="1"/>
          </p:nvPr>
        </p:nvSpPr>
        <p:spPr>
          <a:xfrm>
            <a:off x="609601" y="495406"/>
            <a:ext cx="7712543" cy="504414"/>
          </a:xfrm>
          <a:prstGeom prst="rect">
            <a:avLst/>
          </a:prstGeom>
        </p:spPr>
        <p:txBody>
          <a:bodyPr vert="horz">
            <a:noAutofit/>
          </a:bodyPr>
          <a:lstStyle>
            <a:lvl1pPr algn="l">
              <a:defRPr sz="2600" b="1">
                <a:solidFill>
                  <a:srgbClr val="1F497D"/>
                </a:solidFill>
                <a:latin typeface="Arial" pitchFamily="34" charset="0"/>
                <a:cs typeface="Arial" pitchFamily="34" charset="0"/>
              </a:defRPr>
            </a:lvl1pPr>
          </a:lstStyle>
          <a:p>
            <a:r>
              <a:rPr lang="de-DE"/>
              <a:t>Headline</a:t>
            </a:r>
          </a:p>
        </p:txBody>
      </p:sp>
      <p:sp>
        <p:nvSpPr>
          <p:cNvPr id="9" name="Datumsplatzhalter 2"/>
          <p:cNvSpPr>
            <a:spLocks noGrp="1"/>
          </p:cNvSpPr>
          <p:nvPr>
            <p:ph type="dt" sz="half" idx="10"/>
          </p:nvPr>
        </p:nvSpPr>
        <p:spPr>
          <a:xfrm>
            <a:off x="468343" y="6356351"/>
            <a:ext cx="2844800" cy="365125"/>
          </a:xfrm>
          <a:prstGeom prst="rect">
            <a:avLst/>
          </a:prstGeom>
        </p:spPr>
        <p:txBody>
          <a:bodyPr/>
          <a:lstStyle>
            <a:lvl1pPr>
              <a:defRPr>
                <a:latin typeface="Arial" pitchFamily="34" charset="0"/>
                <a:cs typeface="Arial" pitchFamily="34" charset="0"/>
              </a:defRPr>
            </a:lvl1pPr>
          </a:lstStyle>
          <a:p>
            <a:fld id="{F9B9FC2D-248E-4AFF-9291-71E04F01CF3C}" type="datetime1">
              <a:rPr lang="de-DE" smtClean="0">
                <a:solidFill>
                  <a:prstClr val="black">
                    <a:tint val="75000"/>
                  </a:prstClr>
                </a:solidFill>
              </a:rPr>
              <a:pPr/>
              <a:t>09.07.2024</a:t>
            </a:fld>
            <a:endParaRPr lang="de-DE">
              <a:solidFill>
                <a:prstClr val="black">
                  <a:tint val="75000"/>
                </a:prstClr>
              </a:solidFill>
            </a:endParaRPr>
          </a:p>
        </p:txBody>
      </p:sp>
      <p:sp>
        <p:nvSpPr>
          <p:cNvPr id="10" name="Textplatzhalter 6"/>
          <p:cNvSpPr>
            <a:spLocks noGrp="1"/>
          </p:cNvSpPr>
          <p:nvPr>
            <p:ph idx="1"/>
          </p:nvPr>
        </p:nvSpPr>
        <p:spPr>
          <a:xfrm>
            <a:off x="468344" y="1438276"/>
            <a:ext cx="11139457" cy="4035425"/>
          </a:xfrm>
          <a:prstGeom prst="rect">
            <a:avLst/>
          </a:prstGeom>
        </p:spPr>
        <p:txBody>
          <a:bodyPr vert="horz" lIns="108000" tIns="54000" rIns="108000" bIns="0" rtlCol="0">
            <a:noAutofit/>
          </a:bodyPr>
          <a:lstStyle>
            <a:lvl1pPr>
              <a:defRPr sz="1800">
                <a:solidFill>
                  <a:srgbClr val="1F497D"/>
                </a:solidFill>
                <a:latin typeface="Arial" pitchFamily="34" charset="0"/>
                <a:cs typeface="Arial" pitchFamily="34" charset="0"/>
              </a:defRPr>
            </a:lvl1pPr>
            <a:lvl2pPr>
              <a:defRPr sz="1400">
                <a:solidFill>
                  <a:srgbClr val="1F497D"/>
                </a:solidFill>
                <a:latin typeface="Arial" pitchFamily="34" charset="0"/>
                <a:cs typeface="Arial" pitchFamily="34" charset="0"/>
              </a:defRPr>
            </a:lvl2pPr>
            <a:lvl3pPr>
              <a:defRPr sz="1400">
                <a:solidFill>
                  <a:srgbClr val="1F497D"/>
                </a:solidFill>
                <a:latin typeface="Arial" pitchFamily="34" charset="0"/>
                <a:cs typeface="Arial" pitchFamily="34" charset="0"/>
              </a:defRPr>
            </a:lvl3pPr>
            <a:lvl4pPr>
              <a:defRPr sz="1400">
                <a:solidFill>
                  <a:srgbClr val="1F497D"/>
                </a:solidFill>
                <a:latin typeface="Arial" pitchFamily="34" charset="0"/>
                <a:cs typeface="Arial" pitchFamily="34" charset="0"/>
              </a:defRPr>
            </a:lvl4pPr>
            <a:lvl5pPr>
              <a:defRPr sz="1400">
                <a:solidFill>
                  <a:srgbClr val="1F497D"/>
                </a:solidFill>
                <a:latin typeface="Arial" pitchFamily="34" charset="0"/>
                <a:cs typeface="Arial" pitchFamily="34" charset="0"/>
              </a:defRPr>
            </a:lvl5pPr>
          </a:lstStyle>
          <a:p>
            <a:pPr lvl="0"/>
            <a:r>
              <a:rPr lang="en-US" noProof="0"/>
              <a:t>Click to add Master text formats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515803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2780D39-6067-4C24-AD79-A424F13CFECA}"/>
              </a:ext>
            </a:extLst>
          </p:cNvPr>
          <p:cNvGraphicFramePr>
            <a:graphicFrameLocks noChangeAspect="1"/>
          </p:cNvGraphicFramePr>
          <p:nvPr userDrawn="1">
            <p:custDataLst>
              <p:tags r:id="rId1"/>
            </p:custDataLst>
            <p:extLst>
              <p:ext uri="{D42A27DB-BD31-4B8C-83A1-F6EECF244321}">
                <p14:modId xmlns:p14="http://schemas.microsoft.com/office/powerpoint/2010/main" val="153984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8" name="Object 7" hidden="1">
                        <a:extLst>
                          <a:ext uri="{FF2B5EF4-FFF2-40B4-BE49-F238E27FC236}">
                            <a16:creationId xmlns:a16="http://schemas.microsoft.com/office/drawing/2014/main" id="{A2780D39-6067-4C24-AD79-A424F13CFE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1524000" y="1122363"/>
            <a:ext cx="9144000" cy="2387600"/>
          </a:xfrm>
        </p:spPr>
        <p:txBody>
          <a:bodyPr vert="horz"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1417335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B699330-AE73-4C6A-B00F-3E6CEE874385}"/>
              </a:ext>
            </a:extLst>
          </p:cNvPr>
          <p:cNvGraphicFramePr>
            <a:graphicFrameLocks noChangeAspect="1"/>
          </p:cNvGraphicFramePr>
          <p:nvPr userDrawn="1">
            <p:custDataLst>
              <p:tags r:id="rId1"/>
            </p:custDataLst>
            <p:extLst>
              <p:ext uri="{D42A27DB-BD31-4B8C-83A1-F6EECF244321}">
                <p14:modId xmlns:p14="http://schemas.microsoft.com/office/powerpoint/2010/main" val="2626029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8" name="Object 7" hidden="1">
                        <a:extLst>
                          <a:ext uri="{FF2B5EF4-FFF2-40B4-BE49-F238E27FC236}">
                            <a16:creationId xmlns:a16="http://schemas.microsoft.com/office/drawing/2014/main" id="{EB699330-AE73-4C6A-B00F-3E6CEE8743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24007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EA51BF68-8385-ECC6-8AF3-CF567CA1E1F2}"/>
              </a:ext>
            </a:extLst>
          </p:cNvPr>
          <p:cNvSpPr>
            <a:spLocks noChangeArrowheads="1"/>
          </p:cNvSpPr>
          <p:nvPr/>
        </p:nvSpPr>
        <p:spPr bwMode="auto">
          <a:xfrm>
            <a:off x="0" y="0"/>
            <a:ext cx="6096000" cy="6858000"/>
          </a:xfrm>
          <a:prstGeom prst="rect">
            <a:avLst/>
          </a:prstGeom>
          <a:solidFill>
            <a:srgbClr val="9BAFB5"/>
          </a:solidFill>
          <a:ln>
            <a:noFill/>
          </a:ln>
        </p:spPr>
        <p:txBody>
          <a:bodyPr lIns="0" tIns="0" rIns="0" bIns="0"/>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defRPr/>
            </a:pPr>
            <a:endParaRPr lang="en-ZA" altLang="en-US">
              <a:solidFill>
                <a:srgbClr val="000000"/>
              </a:solidFill>
            </a:endParaRPr>
          </a:p>
        </p:txBody>
      </p:sp>
      <p:sp>
        <p:nvSpPr>
          <p:cNvPr id="3" name="Title 1"/>
          <p:cNvSpPr txBox="1">
            <a:spLocks noGrp="1"/>
          </p:cNvSpPr>
          <p:nvPr>
            <p:ph type="title"/>
          </p:nvPr>
        </p:nvSpPr>
        <p:spPr>
          <a:xfrm>
            <a:off x="808521" y="2243827"/>
            <a:ext cx="4494998" cy="1134642"/>
          </a:xfrm>
        </p:spPr>
        <p:txBody>
          <a:bodyPr>
            <a:noAutofit/>
          </a:bodyPr>
          <a:lstStyle>
            <a:lvl1pPr>
              <a:defRPr sz="2200"/>
            </a:lvl1pPr>
          </a:lstStyle>
          <a:p>
            <a:pPr lvl="0"/>
            <a:r>
              <a:rPr lang="en-GB"/>
              <a:t>Click to edit Master title style</a:t>
            </a:r>
            <a:endParaRPr lang="en-US"/>
          </a:p>
        </p:txBody>
      </p:sp>
      <p:sp>
        <p:nvSpPr>
          <p:cNvPr id="4" name="Picture Placeholder 2"/>
          <p:cNvSpPr txBox="1">
            <a:spLocks noGrp="1"/>
          </p:cNvSpPr>
          <p:nvPr>
            <p:ph type="pic" idx="1"/>
          </p:nvPr>
        </p:nvSpPr>
        <p:spPr>
          <a:xfrm>
            <a:off x="6096003" y="0"/>
            <a:ext cx="6102092" cy="6858000"/>
          </a:xfrm>
          <a:solidFill>
            <a:srgbClr val="BFBFBF"/>
          </a:solidFill>
        </p:spPr>
        <p:txBody>
          <a:bodyPr>
            <a:normAutofit/>
          </a:bodyPr>
          <a:lstStyle>
            <a:lvl1pPr marL="0" indent="0">
              <a:buNone/>
              <a:defRPr sz="3200">
                <a:solidFill>
                  <a:srgbClr val="FFFFFF"/>
                </a:solidFill>
              </a:defRPr>
            </a:lvl1pPr>
          </a:lstStyle>
          <a:p>
            <a:pPr lvl="0"/>
            <a:r>
              <a:rPr lang="en-GB" noProof="0"/>
              <a:t>Click icon to add picture</a:t>
            </a:r>
            <a:endParaRPr lang="en-US" noProof="0"/>
          </a:p>
        </p:txBody>
      </p:sp>
      <p:sp>
        <p:nvSpPr>
          <p:cNvPr id="5" name="Text Placeholder 3"/>
          <p:cNvSpPr txBox="1">
            <a:spLocks noGrp="1"/>
          </p:cNvSpPr>
          <p:nvPr>
            <p:ph type="body" idx="2"/>
          </p:nvPr>
        </p:nvSpPr>
        <p:spPr>
          <a:xfrm>
            <a:off x="1115568" y="3549920"/>
            <a:ext cx="3794759" cy="2194038"/>
          </a:xfrm>
        </p:spPr>
        <p:txBody>
          <a:bodyPr anchorCtr="1"/>
          <a:lstStyle>
            <a:lvl1pPr marL="0" indent="0" algn="ctr">
              <a:buNone/>
              <a:defRPr sz="1500">
                <a:solidFill>
                  <a:srgbClr val="FFFFFF"/>
                </a:solidFill>
              </a:defRPr>
            </a:lvl1pPr>
          </a:lstStyle>
          <a:p>
            <a:pPr lvl="0"/>
            <a:r>
              <a:rPr lang="en-GB"/>
              <a:t>Click to edit Master text styles</a:t>
            </a:r>
          </a:p>
        </p:txBody>
      </p:sp>
      <p:sp>
        <p:nvSpPr>
          <p:cNvPr id="6" name="Date Placeholder 7">
            <a:extLst>
              <a:ext uri="{FF2B5EF4-FFF2-40B4-BE49-F238E27FC236}">
                <a16:creationId xmlns:a16="http://schemas.microsoft.com/office/drawing/2014/main" id="{000EC72B-B13B-A60D-5582-EB7F11D8D567}"/>
              </a:ext>
            </a:extLst>
          </p:cNvPr>
          <p:cNvSpPr txBox="1">
            <a:spLocks noGrp="1"/>
          </p:cNvSpPr>
          <p:nvPr>
            <p:ph type="dt" sz="half" idx="10"/>
          </p:nvPr>
        </p:nvSpPr>
        <p:spPr/>
        <p:txBody>
          <a:bodyPr/>
          <a:lstStyle>
            <a:lvl1pPr>
              <a:defRPr>
                <a:solidFill>
                  <a:srgbClr val="FFFFFF"/>
                </a:solidFill>
                <a:effectLst>
                  <a:outerShdw dist="38096" dir="2700000">
                    <a:srgbClr val="000000"/>
                  </a:outerShdw>
                </a:effectLst>
              </a:defRPr>
            </a:lvl1pPr>
          </a:lstStyle>
          <a:p>
            <a:pPr>
              <a:defRPr/>
            </a:pPr>
            <a:fld id="{126E9979-FA73-483A-AD2A-637623FFD002}" type="datetime1">
              <a:rPr lang="en-US"/>
              <a:pPr>
                <a:defRPr/>
              </a:pPr>
              <a:t>7/9/2024</a:t>
            </a:fld>
            <a:endParaRPr/>
          </a:p>
        </p:txBody>
      </p:sp>
      <p:sp>
        <p:nvSpPr>
          <p:cNvPr id="7" name="Footer Placeholder 8">
            <a:extLst>
              <a:ext uri="{FF2B5EF4-FFF2-40B4-BE49-F238E27FC236}">
                <a16:creationId xmlns:a16="http://schemas.microsoft.com/office/drawing/2014/main" id="{4AB31CD8-126D-C718-E08C-89E9F9F043E5}"/>
              </a:ext>
            </a:extLst>
          </p:cNvPr>
          <p:cNvSpPr txBox="1">
            <a:spLocks noGrp="1"/>
          </p:cNvSpPr>
          <p:nvPr>
            <p:ph type="ftr" sz="quarter" idx="11"/>
          </p:nvPr>
        </p:nvSpPr>
        <p:spPr>
          <a:xfrm>
            <a:off x="804863" y="6235700"/>
            <a:ext cx="5124450" cy="320675"/>
          </a:xfrm>
        </p:spPr>
        <p:txBody>
          <a:bodyPr/>
          <a:lstStyle>
            <a:lvl1pPr>
              <a:defRPr>
                <a:solidFill>
                  <a:srgbClr val="FFFFFF"/>
                </a:solidFill>
              </a:defRPr>
            </a:lvl1pPr>
          </a:lstStyle>
          <a:p>
            <a:pPr>
              <a:defRPr/>
            </a:pPr>
            <a:endParaRPr/>
          </a:p>
        </p:txBody>
      </p:sp>
      <p:sp>
        <p:nvSpPr>
          <p:cNvPr id="8" name="Slide Number Placeholder 9">
            <a:extLst>
              <a:ext uri="{FF2B5EF4-FFF2-40B4-BE49-F238E27FC236}">
                <a16:creationId xmlns:a16="http://schemas.microsoft.com/office/drawing/2014/main" id="{2DE65207-28A1-0FB1-5EDA-33E229E9684F}"/>
              </a:ext>
            </a:extLst>
          </p:cNvPr>
          <p:cNvSpPr txBox="1">
            <a:spLocks noGrp="1"/>
          </p:cNvSpPr>
          <p:nvPr>
            <p:ph type="sldNum" sz="quarter" idx="12"/>
          </p:nvPr>
        </p:nvSpPr>
        <p:spPr/>
        <p:txBody>
          <a:bodyPr/>
          <a:lstStyle>
            <a:lvl1pPr>
              <a:defRPr/>
            </a:lvl1pPr>
          </a:lstStyle>
          <a:p>
            <a:pPr>
              <a:defRPr/>
            </a:pPr>
            <a:fld id="{EA001F65-96D5-4887-8B1C-1ED86B63F91E}" type="slidenum">
              <a:rPr/>
              <a:pPr>
                <a:defRPr/>
              </a:pPr>
              <a:t>‹#›</a:t>
            </a:fld>
            <a:endParaRPr/>
          </a:p>
        </p:txBody>
      </p:sp>
    </p:spTree>
    <p:extLst>
      <p:ext uri="{BB962C8B-B14F-4D97-AF65-F5344CB8AC3E}">
        <p14:creationId xmlns:p14="http://schemas.microsoft.com/office/powerpoint/2010/main" val="36833809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1EC1DEC-150C-49FB-9744-7130C1F8152F}"/>
              </a:ext>
            </a:extLst>
          </p:cNvPr>
          <p:cNvGraphicFramePr>
            <a:graphicFrameLocks noChangeAspect="1"/>
          </p:cNvGraphicFramePr>
          <p:nvPr userDrawn="1">
            <p:custDataLst>
              <p:tags r:id="rId1"/>
            </p:custDataLst>
            <p:extLst>
              <p:ext uri="{D42A27DB-BD31-4B8C-83A1-F6EECF244321}">
                <p14:modId xmlns:p14="http://schemas.microsoft.com/office/powerpoint/2010/main" val="3418442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8" name="Object 7" hidden="1">
                        <a:extLst>
                          <a:ext uri="{FF2B5EF4-FFF2-40B4-BE49-F238E27FC236}">
                            <a16:creationId xmlns:a16="http://schemas.microsoft.com/office/drawing/2014/main" id="{C1EC1DEC-150C-49FB-9744-7130C1F815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1850" y="1709738"/>
            <a:ext cx="10515600" cy="2852737"/>
          </a:xfrm>
        </p:spPr>
        <p:txBody>
          <a:bodyPr vert="horz"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0941222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018E5C87-3C41-40BD-9681-DA4417770D97}"/>
              </a:ext>
            </a:extLst>
          </p:cNvPr>
          <p:cNvGraphicFramePr>
            <a:graphicFrameLocks noChangeAspect="1"/>
          </p:cNvGraphicFramePr>
          <p:nvPr userDrawn="1">
            <p:custDataLst>
              <p:tags r:id="rId1"/>
            </p:custDataLst>
            <p:extLst>
              <p:ext uri="{D42A27DB-BD31-4B8C-83A1-F6EECF244321}">
                <p14:modId xmlns:p14="http://schemas.microsoft.com/office/powerpoint/2010/main" val="1584265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9" name="Object 8" hidden="1">
                        <a:extLst>
                          <a:ext uri="{FF2B5EF4-FFF2-40B4-BE49-F238E27FC236}">
                            <a16:creationId xmlns:a16="http://schemas.microsoft.com/office/drawing/2014/main" id="{018E5C87-3C41-40BD-9681-DA4417770D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2038775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966CE813-FCCA-453B-9EA6-F2DC4EAA14D9}"/>
              </a:ext>
            </a:extLst>
          </p:cNvPr>
          <p:cNvGraphicFramePr>
            <a:graphicFrameLocks noChangeAspect="1"/>
          </p:cNvGraphicFramePr>
          <p:nvPr userDrawn="1">
            <p:custDataLst>
              <p:tags r:id="rId1"/>
            </p:custDataLst>
            <p:extLst>
              <p:ext uri="{D42A27DB-BD31-4B8C-83A1-F6EECF244321}">
                <p14:modId xmlns:p14="http://schemas.microsoft.com/office/powerpoint/2010/main" val="11374447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11" name="Object 10" hidden="1">
                        <a:extLst>
                          <a:ext uri="{FF2B5EF4-FFF2-40B4-BE49-F238E27FC236}">
                            <a16:creationId xmlns:a16="http://schemas.microsoft.com/office/drawing/2014/main" id="{966CE813-FCCA-453B-9EA6-F2DC4EAA14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9788" y="365125"/>
            <a:ext cx="10515600" cy="1325563"/>
          </a:xfrm>
        </p:spPr>
        <p:txBody>
          <a:bodyPr vert="horz"/>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6758572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131972E-6249-474E-8E1A-8B20D1D8B9A8}"/>
              </a:ext>
            </a:extLst>
          </p:cNvPr>
          <p:cNvGraphicFramePr>
            <a:graphicFrameLocks noChangeAspect="1"/>
          </p:cNvGraphicFramePr>
          <p:nvPr userDrawn="1">
            <p:custDataLst>
              <p:tags r:id="rId1"/>
            </p:custDataLst>
            <p:extLst>
              <p:ext uri="{D42A27DB-BD31-4B8C-83A1-F6EECF244321}">
                <p14:modId xmlns:p14="http://schemas.microsoft.com/office/powerpoint/2010/main" val="3104915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7" name="Object 6" hidden="1">
                        <a:extLst>
                          <a:ext uri="{FF2B5EF4-FFF2-40B4-BE49-F238E27FC236}">
                            <a16:creationId xmlns:a16="http://schemas.microsoft.com/office/drawing/2014/main" id="{3131972E-6249-474E-8E1A-8B20D1D8B9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ZA"/>
          </a:p>
        </p:txBody>
      </p:sp>
      <p:sp>
        <p:nvSpPr>
          <p:cNvPr id="3" name="Date Placeholder 2"/>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157843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9044853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030D4CF-47AB-468F-B27E-8794438C5E12}"/>
              </a:ext>
            </a:extLst>
          </p:cNvPr>
          <p:cNvGraphicFramePr>
            <a:graphicFrameLocks noChangeAspect="1"/>
          </p:cNvGraphicFramePr>
          <p:nvPr userDrawn="1">
            <p:custDataLst>
              <p:tags r:id="rId1"/>
            </p:custDataLst>
            <p:extLst>
              <p:ext uri="{D42A27DB-BD31-4B8C-83A1-F6EECF244321}">
                <p14:modId xmlns:p14="http://schemas.microsoft.com/office/powerpoint/2010/main" val="15753463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9" name="Object 8" hidden="1">
                        <a:extLst>
                          <a:ext uri="{FF2B5EF4-FFF2-40B4-BE49-F238E27FC236}">
                            <a16:creationId xmlns:a16="http://schemas.microsoft.com/office/drawing/2014/main" id="{4030D4CF-47AB-468F-B27E-8794438C5E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9788" y="457200"/>
            <a:ext cx="3932237" cy="1600200"/>
          </a:xfrm>
        </p:spPr>
        <p:txBody>
          <a:bodyPr vert="horz"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5304855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2E3B13F-62BF-4D95-9072-9CF4B605B8F4}"/>
              </a:ext>
            </a:extLst>
          </p:cNvPr>
          <p:cNvGraphicFramePr>
            <a:graphicFrameLocks noChangeAspect="1"/>
          </p:cNvGraphicFramePr>
          <p:nvPr userDrawn="1">
            <p:custDataLst>
              <p:tags r:id="rId1"/>
            </p:custDataLst>
            <p:extLst>
              <p:ext uri="{D42A27DB-BD31-4B8C-83A1-F6EECF244321}">
                <p14:modId xmlns:p14="http://schemas.microsoft.com/office/powerpoint/2010/main" val="1977304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9" name="Object 8" hidden="1">
                        <a:extLst>
                          <a:ext uri="{FF2B5EF4-FFF2-40B4-BE49-F238E27FC236}">
                            <a16:creationId xmlns:a16="http://schemas.microsoft.com/office/drawing/2014/main" id="{B2E3B13F-62BF-4D95-9072-9CF4B605B8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839788" y="457200"/>
            <a:ext cx="3932237" cy="1600200"/>
          </a:xfrm>
        </p:spPr>
        <p:txBody>
          <a:bodyPr vert="horz"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8886452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7F661BC-D6E7-4921-B5DA-0546C848CF2A}"/>
              </a:ext>
            </a:extLst>
          </p:cNvPr>
          <p:cNvGraphicFramePr>
            <a:graphicFrameLocks noChangeAspect="1"/>
          </p:cNvGraphicFramePr>
          <p:nvPr userDrawn="1">
            <p:custDataLst>
              <p:tags r:id="rId1"/>
            </p:custDataLst>
            <p:extLst>
              <p:ext uri="{D42A27DB-BD31-4B8C-83A1-F6EECF244321}">
                <p14:modId xmlns:p14="http://schemas.microsoft.com/office/powerpoint/2010/main" val="1873177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8" name="Object 7" hidden="1">
                        <a:extLst>
                          <a:ext uri="{FF2B5EF4-FFF2-40B4-BE49-F238E27FC236}">
                            <a16:creationId xmlns:a16="http://schemas.microsoft.com/office/drawing/2014/main" id="{A7F661BC-D6E7-4921-B5DA-0546C848CF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5479076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7197923-EDA0-40E5-90EE-95DEEEC1AAB7}"/>
              </a:ext>
            </a:extLst>
          </p:cNvPr>
          <p:cNvGraphicFramePr>
            <a:graphicFrameLocks noChangeAspect="1"/>
          </p:cNvGraphicFramePr>
          <p:nvPr userDrawn="1">
            <p:custDataLst>
              <p:tags r:id="rId1"/>
            </p:custDataLst>
            <p:extLst>
              <p:ext uri="{D42A27DB-BD31-4B8C-83A1-F6EECF244321}">
                <p14:modId xmlns:p14="http://schemas.microsoft.com/office/powerpoint/2010/main" val="2877478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8" name="Object 7" hidden="1">
                        <a:extLst>
                          <a:ext uri="{FF2B5EF4-FFF2-40B4-BE49-F238E27FC236}">
                            <a16:creationId xmlns:a16="http://schemas.microsoft.com/office/drawing/2014/main" id="{27197923-EDA0-40E5-90EE-95DEEEC1AA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582153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Titel u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9289758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4" name="Object 3"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el 1"/>
          <p:cNvSpPr>
            <a:spLocks noGrp="1"/>
          </p:cNvSpPr>
          <p:nvPr>
            <p:ph type="title" hasCustomPrompt="1"/>
          </p:nvPr>
        </p:nvSpPr>
        <p:spPr>
          <a:xfrm>
            <a:off x="334432" y="1"/>
            <a:ext cx="9600000" cy="936104"/>
          </a:xfrm>
          <a:prstGeom prst="rect">
            <a:avLst/>
          </a:prstGeom>
        </p:spPr>
        <p:txBody>
          <a:bodyPr vert="horz" lIns="0" rIns="0" anchor="b">
            <a:noAutofit/>
          </a:bodyPr>
          <a:lstStyle>
            <a:lvl1pPr algn="l">
              <a:defRPr sz="2400" b="1">
                <a:solidFill>
                  <a:schemeClr val="tx2"/>
                </a:solidFill>
              </a:defRPr>
            </a:lvl1pPr>
          </a:lstStyle>
          <a:p>
            <a:r>
              <a:rPr lang="en-US" noProof="0"/>
              <a:t>Click to edit master title style</a:t>
            </a:r>
          </a:p>
        </p:txBody>
      </p:sp>
      <p:sp>
        <p:nvSpPr>
          <p:cNvPr id="3" name="Inhaltsplatzhalter 2"/>
          <p:cNvSpPr>
            <a:spLocks noGrp="1"/>
          </p:cNvSpPr>
          <p:nvPr>
            <p:ph idx="1" hasCustomPrompt="1"/>
          </p:nvPr>
        </p:nvSpPr>
        <p:spPr>
          <a:xfrm>
            <a:off x="334432" y="1046236"/>
            <a:ext cx="11497736" cy="1496820"/>
          </a:xfrm>
          <a:prstGeom prst="rect">
            <a:avLst/>
          </a:prstGeom>
        </p:spPr>
        <p:txBody>
          <a:bodyPr vert="horz" lIns="0" tIns="0" rIns="0" bIns="0" rtlCol="0">
            <a:spAutoFit/>
          </a:bodyPr>
          <a:lstStyle>
            <a:lvl1pPr marL="0" indent="0" algn="l" defTabSz="914400" rtl="0" eaLnBrk="1" latinLnBrk="0" hangingPunct="1">
              <a:spcBef>
                <a:spcPts val="1200"/>
              </a:spcBef>
              <a:buFont typeface="Arial" pitchFamily="34" charset="0"/>
              <a:buNone/>
              <a:defRPr lang="en-GB" sz="1800" kern="1200" noProof="0" smtClean="0">
                <a:solidFill>
                  <a:schemeClr val="tx2"/>
                </a:solidFill>
                <a:latin typeface="+mn-lt"/>
                <a:ea typeface="+mn-ea"/>
                <a:cs typeface="+mn-cs"/>
              </a:defRPr>
            </a:lvl1pPr>
            <a:lvl2pPr marL="180000" indent="-180000" algn="l" defTabSz="914400" rtl="0" eaLnBrk="1" latinLnBrk="0" hangingPunct="1">
              <a:spcBef>
                <a:spcPts val="864"/>
              </a:spcBef>
              <a:buClr>
                <a:schemeClr val="tx2"/>
              </a:buClr>
              <a:buFont typeface="Arial" pitchFamily="34" charset="0"/>
              <a:buChar char="•"/>
              <a:defRPr lang="en-GB" sz="1800" kern="1200" noProof="0" smtClean="0">
                <a:solidFill>
                  <a:schemeClr val="tx2"/>
                </a:solidFill>
                <a:latin typeface="+mn-lt"/>
                <a:ea typeface="+mn-ea"/>
                <a:cs typeface="+mn-cs"/>
              </a:defRPr>
            </a:lvl2pPr>
            <a:lvl3pPr marL="360000" indent="-180000" algn="l" defTabSz="914400" rtl="0" eaLnBrk="1" latinLnBrk="0" hangingPunct="1">
              <a:spcBef>
                <a:spcPts val="864"/>
              </a:spcBef>
              <a:buClr>
                <a:schemeClr val="accent2"/>
              </a:buClr>
              <a:buFont typeface="Arial" pitchFamily="34" charset="0"/>
              <a:buChar char="•"/>
              <a:defRPr lang="en-GB" sz="1600" kern="1200" noProof="0" smtClean="0">
                <a:solidFill>
                  <a:schemeClr val="tx2"/>
                </a:solidFill>
                <a:latin typeface="+mn-lt"/>
                <a:ea typeface="+mn-ea"/>
                <a:cs typeface="+mn-cs"/>
              </a:defRPr>
            </a:lvl3pPr>
            <a:lvl4pPr marL="541338" indent="-180000" algn="l" defTabSz="914400" rtl="0" eaLnBrk="1" latinLnBrk="0" hangingPunct="1">
              <a:spcBef>
                <a:spcPts val="364"/>
              </a:spcBef>
              <a:buClr>
                <a:schemeClr val="accent2"/>
              </a:buClr>
              <a:buFont typeface="Arial" pitchFamily="34" charset="0"/>
              <a:buChar char="–"/>
              <a:defRPr lang="en-GB" sz="1600" kern="1200" noProof="0" smtClean="0">
                <a:solidFill>
                  <a:schemeClr val="tx2"/>
                </a:solidFill>
                <a:latin typeface="+mn-lt"/>
                <a:ea typeface="+mn-ea"/>
                <a:cs typeface="+mn-cs"/>
              </a:defRPr>
            </a:lvl4pPr>
            <a:lvl5pPr marL="719138" indent="-180000" algn="l" defTabSz="914400" rtl="0" eaLnBrk="1" latinLnBrk="0" hangingPunct="1">
              <a:spcBef>
                <a:spcPts val="364"/>
              </a:spcBef>
              <a:buClr>
                <a:schemeClr val="accent2"/>
              </a:buClr>
              <a:buFont typeface="Arial" pitchFamily="34" charset="0"/>
              <a:buChar char="–"/>
              <a:tabLst>
                <a:tab pos="719138" algn="l"/>
              </a:tabLst>
              <a:defRPr lang="en-GB" sz="1600" kern="1200" noProof="0">
                <a:solidFill>
                  <a:schemeClr val="tx2"/>
                </a:solidFill>
                <a:latin typeface="+mn-lt"/>
                <a:ea typeface="+mn-ea"/>
                <a:cs typeface="+mn-cs"/>
              </a:defRPr>
            </a:lvl5pPr>
          </a:lstStyle>
          <a:p>
            <a:pPr marL="0" lvl="0" indent="0">
              <a:spcBef>
                <a:spcPts val="1728"/>
              </a:spcBef>
              <a:buNone/>
            </a:pPr>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Datumsplatzhalter 3"/>
          <p:cNvSpPr>
            <a:spLocks noGrp="1"/>
          </p:cNvSpPr>
          <p:nvPr>
            <p:ph type="dt" sz="half" idx="2"/>
          </p:nvPr>
        </p:nvSpPr>
        <p:spPr>
          <a:xfrm>
            <a:off x="326400" y="6460896"/>
            <a:ext cx="2844800" cy="123111"/>
          </a:xfrm>
          <a:prstGeom prst="rect">
            <a:avLst/>
          </a:prstGeom>
        </p:spPr>
        <p:txBody>
          <a:bodyPr vert="horz" lIns="0" tIns="0" rIns="0" bIns="0" rtlCol="0" anchor="ctr">
            <a:spAutoFit/>
          </a:bodyPr>
          <a:lstStyle>
            <a:lvl1pPr algn="l">
              <a:defRPr sz="800">
                <a:solidFill>
                  <a:schemeClr val="tx2"/>
                </a:solidFill>
              </a:defRPr>
            </a:lvl1pPr>
          </a:lstStyle>
          <a:p>
            <a:pPr>
              <a:defRPr/>
            </a:pPr>
            <a:r>
              <a:rPr lang="en-US" kern="0">
                <a:solidFill>
                  <a:srgbClr val="44546A"/>
                </a:solidFill>
              </a:rPr>
              <a:t>July 2016</a:t>
            </a:r>
          </a:p>
        </p:txBody>
      </p:sp>
      <p:sp>
        <p:nvSpPr>
          <p:cNvPr id="12" name="Foliennummernplatzhalter 4"/>
          <p:cNvSpPr>
            <a:spLocks noGrp="1"/>
          </p:cNvSpPr>
          <p:nvPr>
            <p:ph type="sldNum" sz="quarter" idx="4"/>
          </p:nvPr>
        </p:nvSpPr>
        <p:spPr>
          <a:xfrm>
            <a:off x="988800" y="6460896"/>
            <a:ext cx="2844800" cy="123111"/>
          </a:xfrm>
          <a:prstGeom prst="rect">
            <a:avLst/>
          </a:prstGeom>
        </p:spPr>
        <p:txBody>
          <a:bodyPr vert="horz" lIns="0" tIns="0" rIns="0" bIns="0" rtlCol="0" anchor="ctr">
            <a:spAutoFit/>
          </a:bodyPr>
          <a:lstStyle>
            <a:lvl1pPr algn="l" rtl="0" fontAlgn="base">
              <a:spcBef>
                <a:spcPct val="0"/>
              </a:spcBef>
              <a:spcAft>
                <a:spcPct val="0"/>
              </a:spcAft>
              <a:defRPr lang="de-DE" sz="800" kern="1200" smtClean="0">
                <a:solidFill>
                  <a:schemeClr val="tx2"/>
                </a:solidFill>
                <a:latin typeface="Arial" charset="0"/>
                <a:ea typeface="+mn-ea"/>
                <a:cs typeface="Arial" charset="0"/>
              </a:defRPr>
            </a:lvl1pPr>
          </a:lstStyle>
          <a:p>
            <a:pPr>
              <a:defRPr/>
            </a:pPr>
            <a:r>
              <a:rPr lang="en-US">
                <a:solidFill>
                  <a:srgbClr val="44546A"/>
                </a:solidFill>
              </a:rPr>
              <a:t>|  Page </a:t>
            </a:r>
            <a:fld id="{FF4AE140-F7A0-423E-A6A8-0AD681DF9962}" type="slidenum">
              <a:rPr lang="en-US">
                <a:solidFill>
                  <a:srgbClr val="44546A"/>
                </a:solidFill>
              </a:rPr>
              <a:pPr>
                <a:defRPr/>
              </a:pPr>
              <a:t>‹#›</a:t>
            </a:fld>
            <a:endParaRPr lang="en-US">
              <a:solidFill>
                <a:srgbClr val="44546A"/>
              </a:solidFill>
            </a:endParaRPr>
          </a:p>
        </p:txBody>
      </p:sp>
      <p:sp>
        <p:nvSpPr>
          <p:cNvPr id="8" name="Fußzeilenplatzhalter 2"/>
          <p:cNvSpPr>
            <a:spLocks noGrp="1"/>
          </p:cNvSpPr>
          <p:nvPr>
            <p:ph type="ftr" sz="quarter" idx="3"/>
          </p:nvPr>
        </p:nvSpPr>
        <p:spPr>
          <a:xfrm>
            <a:off x="326400" y="6302496"/>
            <a:ext cx="9840000" cy="123111"/>
          </a:xfrm>
          <a:prstGeom prst="rect">
            <a:avLst/>
          </a:prstGeom>
        </p:spPr>
        <p:txBody>
          <a:bodyPr vert="horz" wrap="square" lIns="0" tIns="0" rIns="0" bIns="0" rtlCol="0" anchor="ctr">
            <a:spAutoFit/>
          </a:bodyPr>
          <a:lstStyle>
            <a:lvl1pPr algn="l">
              <a:defRPr sz="800">
                <a:solidFill>
                  <a:schemeClr val="tx2"/>
                </a:solidFill>
              </a:defRPr>
            </a:lvl1pPr>
          </a:lstStyle>
          <a:p>
            <a:pPr>
              <a:defRPr/>
            </a:pPr>
            <a:r>
              <a:rPr lang="en-US" kern="0">
                <a:solidFill>
                  <a:srgbClr val="44546A"/>
                </a:solidFill>
              </a:rPr>
              <a:t>Deep Dive UreaRepair PLUS I Susanne de Kleijn - Ilian </a:t>
            </a:r>
            <a:r>
              <a:rPr lang="en-US" kern="0" err="1">
                <a:solidFill>
                  <a:srgbClr val="44546A"/>
                </a:solidFill>
              </a:rPr>
              <a:t>Paron</a:t>
            </a:r>
            <a:endParaRPr lang="en-US" kern="0">
              <a:solidFill>
                <a:srgbClr val="44546A"/>
              </a:solidFill>
            </a:endParaRPr>
          </a:p>
        </p:txBody>
      </p:sp>
    </p:spTree>
    <p:extLst>
      <p:ext uri="{BB962C8B-B14F-4D97-AF65-F5344CB8AC3E}">
        <p14:creationId xmlns:p14="http://schemas.microsoft.com/office/powerpoint/2010/main" val="139432099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3.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slideLayout" Target="../slideLayouts/slideLayout33.xml"/><Relationship Id="rId7" Type="http://schemas.openxmlformats.org/officeDocument/2006/relationships/image" Target="../media/image5.jpe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ags" Target="../tags/tag8.xml"/><Relationship Id="rId5" Type="http://schemas.openxmlformats.org/officeDocument/2006/relationships/theme" Target="../theme/theme3.xml"/><Relationship Id="rId10" Type="http://schemas.openxmlformats.org/officeDocument/2006/relationships/image" Target="../media/image7.jpeg"/><Relationship Id="rId4" Type="http://schemas.openxmlformats.org/officeDocument/2006/relationships/slideLayout" Target="../slideLayouts/slideLayout34.xml"/><Relationship Id="rId9" Type="http://schemas.openxmlformats.org/officeDocument/2006/relationships/image" Target="../media/image6.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ags" Target="../tags/tag15.xml"/><Relationship Id="rId2" Type="http://schemas.openxmlformats.org/officeDocument/2006/relationships/slideLayout" Target="../slideLayouts/slideLayout36.xml"/><Relationship Id="rId16" Type="http://schemas.openxmlformats.org/officeDocument/2006/relationships/theme" Target="../theme/theme4.xml"/><Relationship Id="rId20" Type="http://schemas.openxmlformats.org/officeDocument/2006/relationships/image" Target="../media/image8.emf"/><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oleObject" Target="../embeddings/oleObject8.bin"/><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5.jpeg"/><Relationship Id="rId17" Type="http://schemas.openxmlformats.org/officeDocument/2006/relationships/image" Target="../media/image12.emf"/><Relationship Id="rId2" Type="http://schemas.openxmlformats.org/officeDocument/2006/relationships/slideLayout" Target="../slideLayouts/slideLayout51.xml"/><Relationship Id="rId16" Type="http://schemas.openxmlformats.org/officeDocument/2006/relationships/image" Target="../media/image4.emf"/><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ags" Target="../tags/tag32.xml"/><Relationship Id="rId5" Type="http://schemas.openxmlformats.org/officeDocument/2006/relationships/slideLayout" Target="../slideLayouts/slideLayout54.xml"/><Relationship Id="rId15" Type="http://schemas.openxmlformats.org/officeDocument/2006/relationships/oleObject" Target="../embeddings/oleObject23.bin"/><Relationship Id="rId10" Type="http://schemas.openxmlformats.org/officeDocument/2006/relationships/tags" Target="../tags/tag31.xml"/><Relationship Id="rId4" Type="http://schemas.openxmlformats.org/officeDocument/2006/relationships/slideLayout" Target="../slideLayouts/slideLayout53.xml"/><Relationship Id="rId9" Type="http://schemas.openxmlformats.org/officeDocument/2006/relationships/theme" Target="../theme/theme5.xml"/><Relationship Id="rId14" Type="http://schemas.microsoft.com/office/2007/relationships/hdphoto" Target="../media/hdphoto1.wdp"/></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5.jpeg"/><Relationship Id="rId17" Type="http://schemas.openxmlformats.org/officeDocument/2006/relationships/image" Target="../media/image12.emf"/><Relationship Id="rId2" Type="http://schemas.openxmlformats.org/officeDocument/2006/relationships/slideLayout" Target="../slideLayouts/slideLayout59.xml"/><Relationship Id="rId16" Type="http://schemas.openxmlformats.org/officeDocument/2006/relationships/image" Target="../media/image4.emf"/><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ags" Target="../tags/tag46.xml"/><Relationship Id="rId5" Type="http://schemas.openxmlformats.org/officeDocument/2006/relationships/slideLayout" Target="../slideLayouts/slideLayout62.xml"/><Relationship Id="rId15" Type="http://schemas.openxmlformats.org/officeDocument/2006/relationships/oleObject" Target="../embeddings/oleObject32.bin"/><Relationship Id="rId10" Type="http://schemas.openxmlformats.org/officeDocument/2006/relationships/tags" Target="../tags/tag45.xml"/><Relationship Id="rId4" Type="http://schemas.openxmlformats.org/officeDocument/2006/relationships/slideLayout" Target="../slideLayouts/slideLayout61.xml"/><Relationship Id="rId9" Type="http://schemas.openxmlformats.org/officeDocument/2006/relationships/theme" Target="../theme/theme6.xml"/><Relationship Id="rId14" Type="http://schemas.microsoft.com/office/2007/relationships/hdphoto" Target="../media/hdphoto1.wdp"/></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image" Target="../media/image5.jpeg"/><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tags" Target="../tags/tag6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image" Target="../media/image13.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tags" Target="../tags/tag5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7.xml"/><Relationship Id="rId28" Type="http://schemas.openxmlformats.org/officeDocument/2006/relationships/image" Target="../media/image4.emf"/><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oleObject" Target="../embeddings/oleObject41.bin"/><Relationship Id="rId30" Type="http://schemas.openxmlformats.org/officeDocument/2006/relationships/image" Target="../media/image14.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ags" Target="../tags/tag99.xml"/><Relationship Id="rId3" Type="http://schemas.openxmlformats.org/officeDocument/2006/relationships/slideLayout" Target="../slideLayouts/slideLayout90.xml"/><Relationship Id="rId21" Type="http://schemas.openxmlformats.org/officeDocument/2006/relationships/image" Target="../media/image8.emf"/><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8.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oleObject" Target="../embeddings/oleObject62.bin"/><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image" Target="../media/image5.jpe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F84A6E-4D10-540A-1496-66AD3DC7E01A}"/>
              </a:ext>
            </a:extLst>
          </p:cNvPr>
          <p:cNvSpPr txBox="1">
            <a:spLocks noGrp="1"/>
          </p:cNvSpPr>
          <p:nvPr>
            <p:ph type="title"/>
          </p:nvPr>
        </p:nvSpPr>
        <p:spPr>
          <a:xfrm>
            <a:off x="2230438" y="965200"/>
            <a:ext cx="7731125" cy="1187450"/>
          </a:xfrm>
          <a:prstGeom prst="rect">
            <a:avLst/>
          </a:prstGeom>
          <a:solidFill>
            <a:srgbClr val="FFFFFF"/>
          </a:solidFill>
          <a:ln w="31747" cap="sq">
            <a:solidFill>
              <a:srgbClr val="404040"/>
            </a:solidFill>
            <a:prstDash val="solid"/>
            <a:miter/>
          </a:ln>
        </p:spPr>
        <p:txBody>
          <a:bodyPr vert="horz" wrap="square" lIns="182880" tIns="182880" rIns="182880" bIns="182880" anchor="ctr" anchorCtr="1" compatLnSpc="1">
            <a:normAutofit/>
          </a:bodyPr>
          <a:lstStyle/>
          <a:p>
            <a:pPr lvl="0"/>
            <a:r>
              <a:rPr lang="en-GB"/>
              <a:t>Click to edit Master title style</a:t>
            </a:r>
            <a:endParaRPr lang="en-US"/>
          </a:p>
        </p:txBody>
      </p:sp>
      <p:sp>
        <p:nvSpPr>
          <p:cNvPr id="1027" name="Text Placeholder 2">
            <a:extLst>
              <a:ext uri="{FF2B5EF4-FFF2-40B4-BE49-F238E27FC236}">
                <a16:creationId xmlns:a16="http://schemas.microsoft.com/office/drawing/2014/main" id="{938EBCAA-DAAF-E1DD-FBC2-7BE289703FCD}"/>
              </a:ext>
            </a:extLst>
          </p:cNvPr>
          <p:cNvSpPr txBox="1">
            <a:spLocks noGrp="1" noChangeArrowheads="1"/>
          </p:cNvSpPr>
          <p:nvPr>
            <p:ph type="body" idx="1"/>
          </p:nvPr>
        </p:nvSpPr>
        <p:spPr bwMode="auto">
          <a:xfrm>
            <a:off x="2230438" y="2638425"/>
            <a:ext cx="773112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6A33E7C2-0F16-915F-128B-E86ACD387FAD}"/>
              </a:ext>
            </a:extLst>
          </p:cNvPr>
          <p:cNvSpPr txBox="1">
            <a:spLocks noGrp="1"/>
          </p:cNvSpPr>
          <p:nvPr>
            <p:ph type="dt" sz="half" idx="2"/>
          </p:nvPr>
        </p:nvSpPr>
        <p:spPr>
          <a:xfrm>
            <a:off x="7821613" y="6238875"/>
            <a:ext cx="2754312" cy="323850"/>
          </a:xfrm>
          <a:prstGeom prst="rect">
            <a:avLst/>
          </a:prstGeom>
          <a:noFill/>
          <a:ln>
            <a:noFill/>
          </a:ln>
        </p:spPr>
        <p:txBody>
          <a:bodyPr vert="horz" wrap="square" lIns="91440" tIns="45720" rIns="91440" bIns="45720" anchor="ctr" anchorCtr="0" compatLnSpc="1">
            <a:noAutofit/>
          </a:bodyPr>
          <a:lstStyle>
            <a:lvl1pPr marL="0" marR="0" lvl="0" indent="0" algn="r" defTabSz="457200" rtl="0" eaLnBrk="1" fontAlgn="auto" hangingPunct="1">
              <a:lnSpc>
                <a:spcPct val="100000"/>
              </a:lnSpc>
              <a:spcBef>
                <a:spcPts val="0"/>
              </a:spcBef>
              <a:spcAft>
                <a:spcPts val="0"/>
              </a:spcAft>
              <a:buNone/>
              <a:tabLst/>
              <a:defRPr lang="en-ZA" sz="1050" b="0" i="0" u="none" strike="noStrike" kern="1200" cap="none" spc="0" baseline="0">
                <a:solidFill>
                  <a:srgbClr val="000000"/>
                </a:solidFill>
                <a:uFillTx/>
                <a:latin typeface="Gill Sans MT"/>
              </a:defRPr>
            </a:lvl1pPr>
          </a:lstStyle>
          <a:p>
            <a:pPr>
              <a:defRPr/>
            </a:pPr>
            <a:fld id="{B21368C0-6853-4C54-9397-6410350026A7}" type="datetime1">
              <a:rPr lang="en-US"/>
              <a:pPr>
                <a:defRPr/>
              </a:pPr>
              <a:t>7/9/2024</a:t>
            </a:fld>
            <a:endParaRPr/>
          </a:p>
        </p:txBody>
      </p:sp>
      <p:sp>
        <p:nvSpPr>
          <p:cNvPr id="5" name="Footer Placeholder 4">
            <a:extLst>
              <a:ext uri="{FF2B5EF4-FFF2-40B4-BE49-F238E27FC236}">
                <a16:creationId xmlns:a16="http://schemas.microsoft.com/office/drawing/2014/main" id="{2F5CA201-A439-4719-5FE2-5BCD28F0B360}"/>
              </a:ext>
            </a:extLst>
          </p:cNvPr>
          <p:cNvSpPr txBox="1">
            <a:spLocks noGrp="1"/>
          </p:cNvSpPr>
          <p:nvPr>
            <p:ph type="ftr" sz="quarter" idx="3"/>
          </p:nvPr>
        </p:nvSpPr>
        <p:spPr>
          <a:xfrm>
            <a:off x="1600200" y="6235700"/>
            <a:ext cx="5900738" cy="320675"/>
          </a:xfrm>
          <a:prstGeom prst="rect">
            <a:avLst/>
          </a:prstGeom>
          <a:noFill/>
          <a:ln>
            <a:noFill/>
          </a:ln>
        </p:spPr>
        <p:txBody>
          <a:bodyPr vert="horz" wrap="square" lIns="91440" tIns="45720" rIns="91440" bIns="45720" anchor="ctr" anchorCtr="0" compatLnSpc="1">
            <a:noAutofit/>
          </a:bodyPr>
          <a:lstStyle>
            <a:lvl1pPr marL="0" marR="0" lvl="0" indent="0" algn="l" defTabSz="457200" rtl="0" eaLnBrk="1" fontAlgn="auto" hangingPunct="1">
              <a:lnSpc>
                <a:spcPct val="100000"/>
              </a:lnSpc>
              <a:spcBef>
                <a:spcPts val="0"/>
              </a:spcBef>
              <a:spcAft>
                <a:spcPts val="0"/>
              </a:spcAft>
              <a:buNone/>
              <a:tabLst/>
              <a:defRPr lang="en-ZA" sz="1050" b="0" i="0" u="none" strike="noStrike" kern="1200" cap="none" spc="0" baseline="0">
                <a:solidFill>
                  <a:srgbClr val="000000"/>
                </a:solidFill>
                <a:uFillTx/>
                <a:latin typeface="Gill Sans MT"/>
              </a:defRPr>
            </a:lvl1pPr>
          </a:lstStyle>
          <a:p>
            <a:pPr>
              <a:defRPr/>
            </a:pPr>
            <a:endParaRPr/>
          </a:p>
        </p:txBody>
      </p:sp>
      <p:sp>
        <p:nvSpPr>
          <p:cNvPr id="6" name="Slide Number Placeholder 5">
            <a:extLst>
              <a:ext uri="{FF2B5EF4-FFF2-40B4-BE49-F238E27FC236}">
                <a16:creationId xmlns:a16="http://schemas.microsoft.com/office/drawing/2014/main" id="{AD704A3C-14A0-C497-9237-D6EE2C3AE0BF}"/>
              </a:ext>
            </a:extLst>
          </p:cNvPr>
          <p:cNvSpPr txBox="1">
            <a:spLocks noGrp="1"/>
          </p:cNvSpPr>
          <p:nvPr>
            <p:ph type="sldNum" sz="quarter" idx="4"/>
          </p:nvPr>
        </p:nvSpPr>
        <p:spPr>
          <a:xfrm>
            <a:off x="10758488" y="6218238"/>
            <a:ext cx="366712" cy="365125"/>
          </a:xfrm>
          <a:prstGeom prst="rect">
            <a:avLst/>
          </a:prstGeom>
          <a:solidFill>
            <a:srgbClr val="1D1D1D">
              <a:alpha val="70000"/>
            </a:srgbClr>
          </a:solidFill>
          <a:ln>
            <a:noFill/>
          </a:ln>
        </p:spPr>
        <p:txBody>
          <a:bodyPr vert="horz" wrap="square" lIns="18288" tIns="45720" rIns="18288" bIns="45720" anchor="ctr" anchorCtr="1" compatLnSpc="1">
            <a:noAutofit/>
          </a:bodyPr>
          <a:lstStyle>
            <a:lvl1pPr marL="0" marR="0" lvl="0" indent="0" algn="ctr" defTabSz="457200" rtl="0" eaLnBrk="1" fontAlgn="auto" hangingPunct="1">
              <a:lnSpc>
                <a:spcPct val="100000"/>
              </a:lnSpc>
              <a:spcBef>
                <a:spcPts val="0"/>
              </a:spcBef>
              <a:spcAft>
                <a:spcPts val="0"/>
              </a:spcAft>
              <a:buNone/>
              <a:tabLst/>
              <a:defRPr lang="en-ZA" sz="1100" b="0" i="0" u="none" strike="noStrike" kern="1200" cap="none" spc="0" baseline="0">
                <a:solidFill>
                  <a:srgbClr val="FFFFFF"/>
                </a:solidFill>
                <a:uFillTx/>
                <a:latin typeface="Gill Sans MT"/>
              </a:defRPr>
            </a:lvl1pPr>
          </a:lstStyle>
          <a:p>
            <a:pPr>
              <a:defRPr/>
            </a:pPr>
            <a:fld id="{991B1D8C-401B-4DB5-A234-BDC4E4428BBE}" type="slidenum">
              <a:rPr/>
              <a:pPr>
                <a:defRPr/>
              </a:pPr>
              <a:t>‹#›</a:t>
            </a:fld>
            <a:endParaRPr/>
          </a:p>
        </p:txBody>
      </p:sp>
    </p:spTree>
    <p:extLst>
      <p:ext uri="{BB962C8B-B14F-4D97-AF65-F5344CB8AC3E}">
        <p14:creationId xmlns:p14="http://schemas.microsoft.com/office/powerpoint/2010/main" val="277188223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txStyles>
    <p:titleStyle>
      <a:lvl1pPr algn="ctr" rtl="0" eaLnBrk="0" fontAlgn="base" hangingPunct="0">
        <a:lnSpc>
          <a:spcPct val="90000"/>
        </a:lnSpc>
        <a:spcBef>
          <a:spcPct val="0"/>
        </a:spcBef>
        <a:spcAft>
          <a:spcPct val="0"/>
        </a:spcAft>
        <a:defRPr lang="en-GB" sz="2800" kern="1200" cap="all" spc="200">
          <a:solidFill>
            <a:srgbClr val="262626"/>
          </a:solidFill>
          <a:latin typeface="Gill Sans MT"/>
        </a:defRPr>
      </a:lvl1pPr>
      <a:lvl2pPr algn="ctr" rtl="0" eaLnBrk="0" fontAlgn="base" hangingPunct="0">
        <a:lnSpc>
          <a:spcPct val="90000"/>
        </a:lnSpc>
        <a:spcBef>
          <a:spcPct val="0"/>
        </a:spcBef>
        <a:spcAft>
          <a:spcPct val="0"/>
        </a:spcAft>
        <a:defRPr sz="2800">
          <a:solidFill>
            <a:srgbClr val="262626"/>
          </a:solidFill>
          <a:latin typeface="Gill Sans MT" panose="020B0502020104020203" pitchFamily="34" charset="0"/>
        </a:defRPr>
      </a:lvl2pPr>
      <a:lvl3pPr algn="ctr" rtl="0" eaLnBrk="0" fontAlgn="base" hangingPunct="0">
        <a:lnSpc>
          <a:spcPct val="90000"/>
        </a:lnSpc>
        <a:spcBef>
          <a:spcPct val="0"/>
        </a:spcBef>
        <a:spcAft>
          <a:spcPct val="0"/>
        </a:spcAft>
        <a:defRPr sz="2800">
          <a:solidFill>
            <a:srgbClr val="262626"/>
          </a:solidFill>
          <a:latin typeface="Gill Sans MT" panose="020B0502020104020203" pitchFamily="34" charset="0"/>
        </a:defRPr>
      </a:lvl3pPr>
      <a:lvl4pPr algn="ctr" rtl="0" eaLnBrk="0" fontAlgn="base" hangingPunct="0">
        <a:lnSpc>
          <a:spcPct val="90000"/>
        </a:lnSpc>
        <a:spcBef>
          <a:spcPct val="0"/>
        </a:spcBef>
        <a:spcAft>
          <a:spcPct val="0"/>
        </a:spcAft>
        <a:defRPr sz="2800">
          <a:solidFill>
            <a:srgbClr val="262626"/>
          </a:solidFill>
          <a:latin typeface="Gill Sans MT" panose="020B0502020104020203" pitchFamily="34" charset="0"/>
        </a:defRPr>
      </a:lvl4pPr>
      <a:lvl5pPr algn="ctr" rtl="0" eaLnBrk="0" fontAlgn="base" hangingPunct="0">
        <a:lnSpc>
          <a:spcPct val="90000"/>
        </a:lnSpc>
        <a:spcBef>
          <a:spcPct val="0"/>
        </a:spcBef>
        <a:spcAft>
          <a:spcPct val="0"/>
        </a:spcAft>
        <a:defRPr sz="2800">
          <a:solidFill>
            <a:srgbClr val="262626"/>
          </a:solidFill>
          <a:latin typeface="Gill Sans MT" panose="020B0502020104020203" pitchFamily="34" charset="0"/>
        </a:defRPr>
      </a:lvl5pPr>
      <a:lvl6pPr marL="457200" algn="ctr" rtl="0" eaLnBrk="0" fontAlgn="base">
        <a:lnSpc>
          <a:spcPct val="90000"/>
        </a:lnSpc>
        <a:spcBef>
          <a:spcPct val="0"/>
        </a:spcBef>
        <a:spcAft>
          <a:spcPct val="0"/>
        </a:spcAft>
        <a:defRPr sz="2800">
          <a:solidFill>
            <a:srgbClr val="262626"/>
          </a:solidFill>
          <a:latin typeface="Gill Sans MT" panose="020B0502020104020203" pitchFamily="34" charset="0"/>
        </a:defRPr>
      </a:lvl6pPr>
      <a:lvl7pPr marL="914400" algn="ctr" rtl="0" eaLnBrk="0" fontAlgn="base">
        <a:lnSpc>
          <a:spcPct val="90000"/>
        </a:lnSpc>
        <a:spcBef>
          <a:spcPct val="0"/>
        </a:spcBef>
        <a:spcAft>
          <a:spcPct val="0"/>
        </a:spcAft>
        <a:defRPr sz="2800">
          <a:solidFill>
            <a:srgbClr val="262626"/>
          </a:solidFill>
          <a:latin typeface="Gill Sans MT" panose="020B0502020104020203" pitchFamily="34" charset="0"/>
        </a:defRPr>
      </a:lvl7pPr>
      <a:lvl8pPr marL="1371600" algn="ctr" rtl="0" eaLnBrk="0" fontAlgn="base">
        <a:lnSpc>
          <a:spcPct val="90000"/>
        </a:lnSpc>
        <a:spcBef>
          <a:spcPct val="0"/>
        </a:spcBef>
        <a:spcAft>
          <a:spcPct val="0"/>
        </a:spcAft>
        <a:defRPr sz="2800">
          <a:solidFill>
            <a:srgbClr val="262626"/>
          </a:solidFill>
          <a:latin typeface="Gill Sans MT" panose="020B0502020104020203" pitchFamily="34" charset="0"/>
        </a:defRPr>
      </a:lvl8pPr>
      <a:lvl9pPr marL="1828800" algn="ctr" rtl="0" eaLnBrk="0" fontAlgn="base">
        <a:lnSpc>
          <a:spcPct val="90000"/>
        </a:lnSpc>
        <a:spcBef>
          <a:spcPct val="0"/>
        </a:spcBef>
        <a:spcAft>
          <a:spcPct val="0"/>
        </a:spcAft>
        <a:defRPr sz="2800">
          <a:solidFill>
            <a:srgbClr val="262626"/>
          </a:solidFill>
          <a:latin typeface="Gill Sans MT" panose="020B0502020104020203" pitchFamily="34" charset="0"/>
        </a:defRPr>
      </a:lvl9pPr>
    </p:titleStyle>
    <p:bodyStyle>
      <a:lvl1pPr marL="228600" indent="-228600" algn="l" rtl="0" eaLnBrk="0" fontAlgn="base" hangingPunct="0">
        <a:spcBef>
          <a:spcPts val="1000"/>
        </a:spcBef>
        <a:spcAft>
          <a:spcPct val="0"/>
        </a:spcAft>
        <a:buClr>
          <a:srgbClr val="9BAFB5"/>
        </a:buClr>
        <a:buSzPct val="100000"/>
        <a:buFont typeface="Arial" panose="020B0604020202020204" pitchFamily="34" charset="0"/>
        <a:buChar char="•"/>
        <a:defRPr lang="en-GB" kern="1200">
          <a:solidFill>
            <a:srgbClr val="262626"/>
          </a:solidFill>
          <a:latin typeface="Gill Sans MT"/>
        </a:defRPr>
      </a:lvl1pPr>
      <a:lvl2pPr marL="457200" lvl="1" indent="-228600" algn="l" rtl="0" eaLnBrk="0" fontAlgn="base" hangingPunct="0">
        <a:spcBef>
          <a:spcPts val="1000"/>
        </a:spcBef>
        <a:spcAft>
          <a:spcPct val="0"/>
        </a:spcAft>
        <a:buClr>
          <a:srgbClr val="9BAFB5"/>
        </a:buClr>
        <a:buSzPct val="100000"/>
        <a:buFont typeface="Arial" panose="020B0604020202020204" pitchFamily="34" charset="0"/>
        <a:buChar char="•"/>
        <a:defRPr lang="en-GB" sz="1600" kern="1200">
          <a:solidFill>
            <a:srgbClr val="262626"/>
          </a:solidFill>
          <a:latin typeface="Gill Sans MT"/>
        </a:defRPr>
      </a:lvl2pPr>
      <a:lvl3pPr marL="685800" lvl="2" indent="-228600" algn="l" rtl="0" eaLnBrk="0" fontAlgn="base" hangingPunct="0">
        <a:spcBef>
          <a:spcPts val="1000"/>
        </a:spcBef>
        <a:spcAft>
          <a:spcPct val="0"/>
        </a:spcAft>
        <a:buClr>
          <a:srgbClr val="9BAFB5"/>
        </a:buClr>
        <a:buSzPct val="100000"/>
        <a:buFont typeface="Arial" panose="020B0604020202020204" pitchFamily="34" charset="0"/>
        <a:buChar char="•"/>
        <a:defRPr lang="en-GB" sz="1600" kern="1200">
          <a:solidFill>
            <a:srgbClr val="262626"/>
          </a:solidFill>
          <a:latin typeface="Gill Sans MT"/>
        </a:defRPr>
      </a:lvl3pPr>
      <a:lvl4pPr marL="914400" lvl="3" indent="-228600" algn="l" rtl="0" eaLnBrk="0" fontAlgn="base" hangingPunct="0">
        <a:spcBef>
          <a:spcPts val="1000"/>
        </a:spcBef>
        <a:spcAft>
          <a:spcPct val="0"/>
        </a:spcAft>
        <a:buClr>
          <a:srgbClr val="9BAFB5"/>
        </a:buClr>
        <a:buSzPct val="100000"/>
        <a:buFont typeface="Arial" panose="020B0604020202020204" pitchFamily="34" charset="0"/>
        <a:buChar char="•"/>
        <a:defRPr lang="en-GB" sz="1600" kern="1200">
          <a:solidFill>
            <a:srgbClr val="262626"/>
          </a:solidFill>
          <a:latin typeface="Gill Sans MT"/>
        </a:defRPr>
      </a:lvl4pPr>
      <a:lvl5pPr marL="1143000" lvl="4" indent="-228600" algn="l" rtl="0" eaLnBrk="0" fontAlgn="base" hangingPunct="0">
        <a:spcBef>
          <a:spcPts val="1000"/>
        </a:spcBef>
        <a:spcAft>
          <a:spcPct val="0"/>
        </a:spcAft>
        <a:buClr>
          <a:srgbClr val="9BAFB5"/>
        </a:buClr>
        <a:buSzPct val="100000"/>
        <a:buFont typeface="Arial" panose="020B0604020202020204" pitchFamily="34" charset="0"/>
        <a:buChar char="•"/>
        <a:defRPr lang="en-GB" sz="1600" kern="1200">
          <a:solidFill>
            <a:srgbClr val="262626"/>
          </a:solidFill>
          <a:latin typeface="Gill Sans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121024"/>
            <a:ext cx="10361084" cy="1429871"/>
          </a:xfrm>
          <a:prstGeom prst="rect">
            <a:avLst/>
          </a:prstGeom>
        </p:spPr>
        <p:txBody>
          <a:bodyPr vert="horz" lIns="91440" tIns="45720" rIns="91440" bIns="45720" rtlCol="0" anchor="ctr" anchorCtr="0">
            <a:normAutofit/>
          </a:bodyPr>
          <a:lstStyle/>
          <a:p>
            <a:r>
              <a:rPr lang="en-US"/>
              <a:t>Click to edit Master title style</a:t>
            </a:r>
            <a:endParaRPr/>
          </a:p>
        </p:txBody>
      </p:sp>
      <p:sp>
        <p:nvSpPr>
          <p:cNvPr id="3" name="Text Placeholder 2"/>
          <p:cNvSpPr>
            <a:spLocks noGrp="1"/>
          </p:cNvSpPr>
          <p:nvPr>
            <p:ph type="body" idx="1"/>
          </p:nvPr>
        </p:nvSpPr>
        <p:spPr>
          <a:xfrm>
            <a:off x="914401" y="1752601"/>
            <a:ext cx="10361084"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27247" y="6356351"/>
            <a:ext cx="28448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51A0C47-018D-4460-B945-BFF7981B6CA6}" type="datetimeFigureOut">
              <a:rPr lang="en-US" smtClean="0"/>
              <a:t>7/9/2024</a:t>
            </a:fld>
            <a:endParaRPr lang="en-US"/>
          </a:p>
        </p:txBody>
      </p:sp>
      <p:sp>
        <p:nvSpPr>
          <p:cNvPr id="5" name="Footer Placeholder 4"/>
          <p:cNvSpPr>
            <a:spLocks noGrp="1"/>
          </p:cNvSpPr>
          <p:nvPr>
            <p:ph type="ftr" sz="quarter" idx="3"/>
          </p:nvPr>
        </p:nvSpPr>
        <p:spPr>
          <a:xfrm>
            <a:off x="472140" y="6356351"/>
            <a:ext cx="38608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9C1F5A0A-F6FC-4FFD-9B49-0DA8697211D9}" type="slidenum">
              <a:rPr lang="en-US" smtClean="0"/>
              <a:t>‹#›</a:t>
            </a:fld>
            <a:endParaRPr lang="en-US"/>
          </a:p>
        </p:txBody>
      </p:sp>
    </p:spTree>
    <p:extLst>
      <p:ext uri="{BB962C8B-B14F-4D97-AF65-F5344CB8AC3E}">
        <p14:creationId xmlns:p14="http://schemas.microsoft.com/office/powerpoint/2010/main" val="32914082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879" r:id="rId15"/>
    <p:sldLayoutId id="2147483880" r:id="rId16"/>
    <p:sldLayoutId id="2147483802" r:id="rId17"/>
    <p:sldLayoutId id="2147483803" r:id="rId18"/>
    <p:sldLayoutId id="2147483881" r:id="rId19"/>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21"/>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21"/>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21"/>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21"/>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21"/>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21"/>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1"/>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1"/>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1"/>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0"/>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E39069-DB7E-4814-9C73-C57DE5BC810E}"/>
              </a:ext>
            </a:extLst>
          </p:cNvPr>
          <p:cNvGraphicFramePr>
            <a:graphicFrameLocks noChangeAspect="1"/>
          </p:cNvGraphicFramePr>
          <p:nvPr userDrawn="1">
            <p:custDataLst>
              <p:tags r:id="rId6"/>
            </p:custDataLst>
            <p:extLst>
              <p:ext uri="{D42A27DB-BD31-4B8C-83A1-F6EECF244321}">
                <p14:modId xmlns:p14="http://schemas.microsoft.com/office/powerpoint/2010/main" val="3536064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44" imgH="344" progId="TCLayout.ActiveDocument.1">
                  <p:embed/>
                </p:oleObj>
              </mc:Choice>
              <mc:Fallback>
                <p:oleObj name="think-cell Slide" r:id="rId8" imgW="344" imgH="344" progId="TCLayout.ActiveDocument.1">
                  <p:embed/>
                  <p:pic>
                    <p:nvPicPr>
                      <p:cNvPr id="3" name="Object 2" hidden="1">
                        <a:extLst>
                          <a:ext uri="{FF2B5EF4-FFF2-40B4-BE49-F238E27FC236}">
                            <a16:creationId xmlns:a16="http://schemas.microsoft.com/office/drawing/2014/main" id="{4FE39069-DB7E-4814-9C73-C57DE5BC810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C5963A13-5B78-440F-8583-3600B70F6E1F}"/>
              </a:ext>
            </a:extLst>
          </p:cNvPr>
          <p:cNvSpPr>
            <a:spLocks noGrp="1"/>
          </p:cNvSpPr>
          <p:nvPr>
            <p:ph type="body" idx="1"/>
          </p:nvPr>
        </p:nvSpPr>
        <p:spPr>
          <a:xfrm>
            <a:off x="263525" y="1376363"/>
            <a:ext cx="11664950" cy="464502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7">
            <a:extLst>
              <a:ext uri="{FF2B5EF4-FFF2-40B4-BE49-F238E27FC236}">
                <a16:creationId xmlns:a16="http://schemas.microsoft.com/office/drawing/2014/main" id="{A5BFF2C4-B49D-4585-AE87-280E3F983593}"/>
              </a:ext>
            </a:extLst>
          </p:cNvPr>
          <p:cNvSpPr>
            <a:spLocks noGrp="1"/>
          </p:cNvSpPr>
          <p:nvPr>
            <p:ph type="title"/>
          </p:nvPr>
        </p:nvSpPr>
        <p:spPr>
          <a:xfrm>
            <a:off x="263525" y="260350"/>
            <a:ext cx="11664950" cy="936625"/>
          </a:xfrm>
          <a:prstGeom prst="rect">
            <a:avLst/>
          </a:prstGeom>
        </p:spPr>
        <p:txBody>
          <a:bodyPr vert="horz" lIns="0" tIns="0" rIns="0" bIns="0" rtlCol="0" anchor="ctr">
            <a:noAutofit/>
          </a:bodyPr>
          <a:lstStyle/>
          <a:p>
            <a:r>
              <a:rPr lang="en-US"/>
              <a:t>Click to edit Master title style</a:t>
            </a:r>
            <a:endParaRPr lang="en-GB"/>
          </a:p>
        </p:txBody>
      </p:sp>
      <p:grpSp>
        <p:nvGrpSpPr>
          <p:cNvPr id="11" name="Group 27">
            <a:extLst>
              <a:ext uri="{FF2B5EF4-FFF2-40B4-BE49-F238E27FC236}">
                <a16:creationId xmlns:a16="http://schemas.microsoft.com/office/drawing/2014/main" id="{2FF8871F-7F36-47B2-9175-12EE7EA5F760}"/>
              </a:ext>
            </a:extLst>
          </p:cNvPr>
          <p:cNvGrpSpPr/>
          <p:nvPr userDrawn="1"/>
        </p:nvGrpSpPr>
        <p:grpSpPr>
          <a:xfrm>
            <a:off x="0" y="0"/>
            <a:ext cx="12192000" cy="6858000"/>
            <a:chOff x="0" y="0"/>
            <a:chExt cx="12192000" cy="6858000"/>
          </a:xfrm>
        </p:grpSpPr>
        <p:sp>
          <p:nvSpPr>
            <p:cNvPr id="12" name="Rectangle 28">
              <a:extLst>
                <a:ext uri="{FF2B5EF4-FFF2-40B4-BE49-F238E27FC236}">
                  <a16:creationId xmlns:a16="http://schemas.microsoft.com/office/drawing/2014/main" id="{C5C5AA6F-8E3B-4AA7-95E5-5B69AB6AF41D}"/>
                </a:ext>
              </a:extLst>
            </p:cNvPr>
            <p:cNvSpPr/>
            <p:nvPr/>
          </p:nvSpPr>
          <p:spPr>
            <a:xfrm>
              <a:off x="0" y="6714000"/>
              <a:ext cx="12192000" cy="144000"/>
            </a:xfrm>
            <a:prstGeom prst="rect">
              <a:avLst/>
            </a:prstGeom>
            <a:solidFill>
              <a:srgbClr val="003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29">
              <a:extLst>
                <a:ext uri="{FF2B5EF4-FFF2-40B4-BE49-F238E27FC236}">
                  <a16:creationId xmlns:a16="http://schemas.microsoft.com/office/drawing/2014/main" id="{C4B5AA33-F043-4CFD-8F75-E2AE3FC7531B}"/>
                </a:ext>
              </a:extLst>
            </p:cNvPr>
            <p:cNvSpPr/>
            <p:nvPr/>
          </p:nvSpPr>
          <p:spPr>
            <a:xfrm>
              <a:off x="0" y="0"/>
              <a:ext cx="12192000" cy="144000"/>
            </a:xfrm>
            <a:prstGeom prst="rect">
              <a:avLst/>
            </a:prstGeom>
            <a:solidFill>
              <a:srgbClr val="003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30">
              <a:extLst>
                <a:ext uri="{FF2B5EF4-FFF2-40B4-BE49-F238E27FC236}">
                  <a16:creationId xmlns:a16="http://schemas.microsoft.com/office/drawing/2014/main" id="{55E7C19C-C3DA-4AC8-8FBA-41D72EC48FBF}"/>
                </a:ext>
              </a:extLst>
            </p:cNvPr>
            <p:cNvSpPr/>
            <p:nvPr/>
          </p:nvSpPr>
          <p:spPr>
            <a:xfrm rot="5400000">
              <a:off x="-3357000" y="3357000"/>
              <a:ext cx="6858000" cy="144000"/>
            </a:xfrm>
            <a:prstGeom prst="rect">
              <a:avLst/>
            </a:prstGeom>
            <a:solidFill>
              <a:srgbClr val="003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31">
              <a:extLst>
                <a:ext uri="{FF2B5EF4-FFF2-40B4-BE49-F238E27FC236}">
                  <a16:creationId xmlns:a16="http://schemas.microsoft.com/office/drawing/2014/main" id="{67D2EAC9-7F4E-4FC0-B0AF-F512026E60A7}"/>
                </a:ext>
              </a:extLst>
            </p:cNvPr>
            <p:cNvSpPr/>
            <p:nvPr/>
          </p:nvSpPr>
          <p:spPr>
            <a:xfrm rot="5400000">
              <a:off x="8691000" y="3357000"/>
              <a:ext cx="6858000" cy="144000"/>
            </a:xfrm>
            <a:prstGeom prst="rect">
              <a:avLst/>
            </a:prstGeom>
            <a:solidFill>
              <a:srgbClr val="003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5">
            <a:extLst>
              <a:ext uri="{FF2B5EF4-FFF2-40B4-BE49-F238E27FC236}">
                <a16:creationId xmlns:a16="http://schemas.microsoft.com/office/drawing/2014/main" id="{F3D58502-56B6-42D9-8CB4-B5A1EDCF4D8C}"/>
              </a:ext>
            </a:extLst>
          </p:cNvPr>
          <p:cNvGrpSpPr>
            <a:grpSpLocks noChangeAspect="1"/>
          </p:cNvGrpSpPr>
          <p:nvPr userDrawn="1"/>
        </p:nvGrpSpPr>
        <p:grpSpPr>
          <a:xfrm>
            <a:off x="11119689" y="6292035"/>
            <a:ext cx="808786" cy="326881"/>
            <a:chOff x="793050" y="742951"/>
            <a:chExt cx="1039082" cy="419957"/>
          </a:xfrm>
        </p:grpSpPr>
        <p:sp>
          <p:nvSpPr>
            <p:cNvPr id="17" name="Freeform: Shape 6">
              <a:extLst>
                <a:ext uri="{FF2B5EF4-FFF2-40B4-BE49-F238E27FC236}">
                  <a16:creationId xmlns:a16="http://schemas.microsoft.com/office/drawing/2014/main" id="{6549F8DC-3178-474A-89D4-48A63F98B597}"/>
                </a:ext>
              </a:extLst>
            </p:cNvPr>
            <p:cNvSpPr/>
            <p:nvPr/>
          </p:nvSpPr>
          <p:spPr>
            <a:xfrm>
              <a:off x="834198" y="1051275"/>
              <a:ext cx="926020" cy="111633"/>
            </a:xfrm>
            <a:custGeom>
              <a:avLst/>
              <a:gdLst>
                <a:gd name="connsiteX0" fmla="*/ 926021 w 926020"/>
                <a:gd name="connsiteY0" fmla="*/ 0 h 111633"/>
                <a:gd name="connsiteX1" fmla="*/ 463010 w 926020"/>
                <a:gd name="connsiteY1" fmla="*/ 111633 h 111633"/>
                <a:gd name="connsiteX2" fmla="*/ 0 w 926020"/>
                <a:gd name="connsiteY2" fmla="*/ 0 h 111633"/>
                <a:gd name="connsiteX3" fmla="*/ 926021 w 926020"/>
                <a:gd name="connsiteY3" fmla="*/ 0 h 111633"/>
              </a:gdLst>
              <a:ahLst/>
              <a:cxnLst>
                <a:cxn ang="0">
                  <a:pos x="connsiteX0" y="connsiteY0"/>
                </a:cxn>
                <a:cxn ang="0">
                  <a:pos x="connsiteX1" y="connsiteY1"/>
                </a:cxn>
                <a:cxn ang="0">
                  <a:pos x="connsiteX2" y="connsiteY2"/>
                </a:cxn>
                <a:cxn ang="0">
                  <a:pos x="connsiteX3" y="connsiteY3"/>
                </a:cxn>
              </a:cxnLst>
              <a:rect l="l" t="t" r="r" b="b"/>
              <a:pathLst>
                <a:path w="926020" h="111633">
                  <a:moveTo>
                    <a:pt x="926021" y="0"/>
                  </a:moveTo>
                  <a:lnTo>
                    <a:pt x="463010" y="111633"/>
                  </a:lnTo>
                  <a:lnTo>
                    <a:pt x="0" y="0"/>
                  </a:lnTo>
                  <a:lnTo>
                    <a:pt x="926021" y="0"/>
                  </a:lnTo>
                  <a:close/>
                </a:path>
              </a:pathLst>
            </a:custGeom>
            <a:solidFill>
              <a:srgbClr val="A70A2D"/>
            </a:solidFill>
            <a:ln w="9525" cap="flat">
              <a:noFill/>
              <a:prstDash val="solid"/>
              <a:miter/>
            </a:ln>
          </p:spPr>
          <p:txBody>
            <a:bodyPr rtlCol="0" anchor="ctr"/>
            <a:lstStyle/>
            <a:p>
              <a:endParaRPr lang="en-GB"/>
            </a:p>
          </p:txBody>
        </p:sp>
        <p:sp>
          <p:nvSpPr>
            <p:cNvPr id="18" name="Freeform: Shape 7">
              <a:extLst>
                <a:ext uri="{FF2B5EF4-FFF2-40B4-BE49-F238E27FC236}">
                  <a16:creationId xmlns:a16="http://schemas.microsoft.com/office/drawing/2014/main" id="{F447FAA9-1D4F-4BB3-8F57-CB572FA402A0}"/>
                </a:ext>
              </a:extLst>
            </p:cNvPr>
            <p:cNvSpPr/>
            <p:nvPr/>
          </p:nvSpPr>
          <p:spPr>
            <a:xfrm>
              <a:off x="1781269" y="742951"/>
              <a:ext cx="50863" cy="50577"/>
            </a:xfrm>
            <a:custGeom>
              <a:avLst/>
              <a:gdLst>
                <a:gd name="connsiteX0" fmla="*/ 0 w 50863"/>
                <a:gd name="connsiteY0" fmla="*/ 25146 h 50577"/>
                <a:gd name="connsiteX1" fmla="*/ 25527 w 50863"/>
                <a:gd name="connsiteY1" fmla="*/ 50578 h 50577"/>
                <a:gd name="connsiteX2" fmla="*/ 50863 w 50863"/>
                <a:gd name="connsiteY2" fmla="*/ 25146 h 50577"/>
                <a:gd name="connsiteX3" fmla="*/ 25527 w 50863"/>
                <a:gd name="connsiteY3" fmla="*/ 0 h 50577"/>
                <a:gd name="connsiteX4" fmla="*/ 0 w 50863"/>
                <a:gd name="connsiteY4" fmla="*/ 25146 h 50577"/>
                <a:gd name="connsiteX5" fmla="*/ 0 w 50863"/>
                <a:gd name="connsiteY5" fmla="*/ 25146 h 50577"/>
                <a:gd name="connsiteX6" fmla="*/ 4572 w 50863"/>
                <a:gd name="connsiteY6" fmla="*/ 25146 h 50577"/>
                <a:gd name="connsiteX7" fmla="*/ 25527 w 50863"/>
                <a:gd name="connsiteY7" fmla="*/ 3715 h 50577"/>
                <a:gd name="connsiteX8" fmla="*/ 46292 w 50863"/>
                <a:gd name="connsiteY8" fmla="*/ 25146 h 50577"/>
                <a:gd name="connsiteX9" fmla="*/ 25527 w 50863"/>
                <a:gd name="connsiteY9" fmla="*/ 46863 h 50577"/>
                <a:gd name="connsiteX10" fmla="*/ 4572 w 50863"/>
                <a:gd name="connsiteY10" fmla="*/ 25146 h 50577"/>
                <a:gd name="connsiteX11" fmla="*/ 4572 w 50863"/>
                <a:gd name="connsiteY11" fmla="*/ 25146 h 50577"/>
                <a:gd name="connsiteX12" fmla="*/ 15621 w 50863"/>
                <a:gd name="connsiteY12" fmla="*/ 40100 h 50577"/>
                <a:gd name="connsiteX13" fmla="*/ 20193 w 50863"/>
                <a:gd name="connsiteY13" fmla="*/ 40100 h 50577"/>
                <a:gd name="connsiteX14" fmla="*/ 20193 w 50863"/>
                <a:gd name="connsiteY14" fmla="*/ 27337 h 50577"/>
                <a:gd name="connsiteX15" fmla="*/ 25051 w 50863"/>
                <a:gd name="connsiteY15" fmla="*/ 27337 h 50577"/>
                <a:gd name="connsiteX16" fmla="*/ 33147 w 50863"/>
                <a:gd name="connsiteY16" fmla="*/ 40100 h 50577"/>
                <a:gd name="connsiteX17" fmla="*/ 38100 w 50863"/>
                <a:gd name="connsiteY17" fmla="*/ 40100 h 50577"/>
                <a:gd name="connsiteX18" fmla="*/ 29623 w 50863"/>
                <a:gd name="connsiteY18" fmla="*/ 27051 h 50577"/>
                <a:gd name="connsiteX19" fmla="*/ 37433 w 50863"/>
                <a:gd name="connsiteY19" fmla="*/ 18955 h 50577"/>
                <a:gd name="connsiteX20" fmla="*/ 27051 w 50863"/>
                <a:gd name="connsiteY20" fmla="*/ 10478 h 50577"/>
                <a:gd name="connsiteX21" fmla="*/ 15621 w 50863"/>
                <a:gd name="connsiteY21" fmla="*/ 10478 h 50577"/>
                <a:gd name="connsiteX22" fmla="*/ 15621 w 50863"/>
                <a:gd name="connsiteY22" fmla="*/ 40100 h 50577"/>
                <a:gd name="connsiteX23" fmla="*/ 15621 w 50863"/>
                <a:gd name="connsiteY23" fmla="*/ 40100 h 50577"/>
                <a:gd name="connsiteX24" fmla="*/ 20193 w 50863"/>
                <a:gd name="connsiteY24" fmla="*/ 14192 h 50577"/>
                <a:gd name="connsiteX25" fmla="*/ 26289 w 50863"/>
                <a:gd name="connsiteY25" fmla="*/ 14192 h 50577"/>
                <a:gd name="connsiteX26" fmla="*/ 32766 w 50863"/>
                <a:gd name="connsiteY26" fmla="*/ 18764 h 50577"/>
                <a:gd name="connsiteX27" fmla="*/ 24955 w 50863"/>
                <a:gd name="connsiteY27" fmla="*/ 23622 h 50577"/>
                <a:gd name="connsiteX28" fmla="*/ 20193 w 50863"/>
                <a:gd name="connsiteY28" fmla="*/ 23622 h 50577"/>
                <a:gd name="connsiteX29" fmla="*/ 20193 w 50863"/>
                <a:gd name="connsiteY29" fmla="*/ 14192 h 50577"/>
                <a:gd name="connsiteX30" fmla="*/ 20193 w 50863"/>
                <a:gd name="connsiteY30" fmla="*/ 14192 h 5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863" h="50577">
                  <a:moveTo>
                    <a:pt x="0" y="25146"/>
                  </a:moveTo>
                  <a:cubicBezTo>
                    <a:pt x="0" y="39719"/>
                    <a:pt x="11621" y="50578"/>
                    <a:pt x="25527" y="50578"/>
                  </a:cubicBezTo>
                  <a:cubicBezTo>
                    <a:pt x="39338" y="50578"/>
                    <a:pt x="50863" y="39719"/>
                    <a:pt x="50863" y="25146"/>
                  </a:cubicBezTo>
                  <a:cubicBezTo>
                    <a:pt x="50863" y="10859"/>
                    <a:pt x="39243" y="0"/>
                    <a:pt x="25527" y="0"/>
                  </a:cubicBezTo>
                  <a:cubicBezTo>
                    <a:pt x="11621" y="0"/>
                    <a:pt x="0" y="10859"/>
                    <a:pt x="0" y="25146"/>
                  </a:cubicBezTo>
                  <a:lnTo>
                    <a:pt x="0" y="25146"/>
                  </a:lnTo>
                  <a:close/>
                  <a:moveTo>
                    <a:pt x="4572" y="25146"/>
                  </a:moveTo>
                  <a:cubicBezTo>
                    <a:pt x="4572" y="13049"/>
                    <a:pt x="13621" y="3715"/>
                    <a:pt x="25527" y="3715"/>
                  </a:cubicBezTo>
                  <a:cubicBezTo>
                    <a:pt x="37243" y="3715"/>
                    <a:pt x="46292" y="13049"/>
                    <a:pt x="46292" y="25146"/>
                  </a:cubicBezTo>
                  <a:cubicBezTo>
                    <a:pt x="46292" y="37529"/>
                    <a:pt x="37243" y="46863"/>
                    <a:pt x="25527" y="46863"/>
                  </a:cubicBezTo>
                  <a:cubicBezTo>
                    <a:pt x="13621" y="46863"/>
                    <a:pt x="4572" y="37529"/>
                    <a:pt x="4572" y="25146"/>
                  </a:cubicBezTo>
                  <a:lnTo>
                    <a:pt x="4572" y="25146"/>
                  </a:lnTo>
                  <a:close/>
                  <a:moveTo>
                    <a:pt x="15621" y="40100"/>
                  </a:moveTo>
                  <a:lnTo>
                    <a:pt x="20193" y="40100"/>
                  </a:lnTo>
                  <a:lnTo>
                    <a:pt x="20193" y="27337"/>
                  </a:lnTo>
                  <a:lnTo>
                    <a:pt x="25051" y="27337"/>
                  </a:lnTo>
                  <a:lnTo>
                    <a:pt x="33147" y="40100"/>
                  </a:lnTo>
                  <a:lnTo>
                    <a:pt x="38100" y="40100"/>
                  </a:lnTo>
                  <a:lnTo>
                    <a:pt x="29623" y="27051"/>
                  </a:lnTo>
                  <a:cubicBezTo>
                    <a:pt x="34004" y="26575"/>
                    <a:pt x="37433" y="24384"/>
                    <a:pt x="37433" y="18955"/>
                  </a:cubicBezTo>
                  <a:cubicBezTo>
                    <a:pt x="37433" y="13240"/>
                    <a:pt x="34099" y="10478"/>
                    <a:pt x="27051" y="10478"/>
                  </a:cubicBezTo>
                  <a:lnTo>
                    <a:pt x="15621" y="10478"/>
                  </a:lnTo>
                  <a:lnTo>
                    <a:pt x="15621" y="40100"/>
                  </a:lnTo>
                  <a:lnTo>
                    <a:pt x="15621" y="40100"/>
                  </a:lnTo>
                  <a:close/>
                  <a:moveTo>
                    <a:pt x="20193" y="14192"/>
                  </a:moveTo>
                  <a:lnTo>
                    <a:pt x="26289" y="14192"/>
                  </a:lnTo>
                  <a:cubicBezTo>
                    <a:pt x="29432" y="14192"/>
                    <a:pt x="32766" y="14764"/>
                    <a:pt x="32766" y="18764"/>
                  </a:cubicBezTo>
                  <a:cubicBezTo>
                    <a:pt x="32766" y="23432"/>
                    <a:pt x="29051" y="23622"/>
                    <a:pt x="24955" y="23622"/>
                  </a:cubicBezTo>
                  <a:lnTo>
                    <a:pt x="20193" y="23622"/>
                  </a:lnTo>
                  <a:lnTo>
                    <a:pt x="20193" y="14192"/>
                  </a:lnTo>
                  <a:lnTo>
                    <a:pt x="20193" y="14192"/>
                  </a:lnTo>
                  <a:close/>
                </a:path>
              </a:pathLst>
            </a:custGeom>
            <a:solidFill>
              <a:srgbClr val="2A3742"/>
            </a:solidFill>
            <a:ln w="9525" cap="flat">
              <a:noFill/>
              <a:prstDash val="solid"/>
              <a:miter/>
            </a:ln>
          </p:spPr>
          <p:txBody>
            <a:bodyPr rtlCol="0" anchor="ctr"/>
            <a:lstStyle/>
            <a:p>
              <a:endParaRPr lang="en-GB"/>
            </a:p>
          </p:txBody>
        </p:sp>
        <p:sp>
          <p:nvSpPr>
            <p:cNvPr id="19" name="Freeform: Shape 8">
              <a:extLst>
                <a:ext uri="{FF2B5EF4-FFF2-40B4-BE49-F238E27FC236}">
                  <a16:creationId xmlns:a16="http://schemas.microsoft.com/office/drawing/2014/main" id="{41D2863B-E1C3-4A90-9EEA-554B9BE764E5}"/>
                </a:ext>
              </a:extLst>
            </p:cNvPr>
            <p:cNvSpPr/>
            <p:nvPr/>
          </p:nvSpPr>
          <p:spPr>
            <a:xfrm>
              <a:off x="793050" y="742951"/>
              <a:ext cx="126301" cy="242506"/>
            </a:xfrm>
            <a:custGeom>
              <a:avLst/>
              <a:gdLst>
                <a:gd name="connsiteX0" fmla="*/ 0 w 126301"/>
                <a:gd name="connsiteY0" fmla="*/ 242506 h 242506"/>
                <a:gd name="connsiteX1" fmla="*/ 126302 w 126301"/>
                <a:gd name="connsiteY1" fmla="*/ 242506 h 242506"/>
                <a:gd name="connsiteX2" fmla="*/ 126302 w 126301"/>
                <a:gd name="connsiteY2" fmla="*/ 218694 h 242506"/>
                <a:gd name="connsiteX3" fmla="*/ 50197 w 126301"/>
                <a:gd name="connsiteY3" fmla="*/ 218694 h 242506"/>
                <a:gd name="connsiteX4" fmla="*/ 50197 w 126301"/>
                <a:gd name="connsiteY4" fmla="*/ 126873 h 242506"/>
                <a:gd name="connsiteX5" fmla="*/ 113443 w 126301"/>
                <a:gd name="connsiteY5" fmla="*/ 126873 h 242506"/>
                <a:gd name="connsiteX6" fmla="*/ 113443 w 126301"/>
                <a:gd name="connsiteY6" fmla="*/ 103156 h 242506"/>
                <a:gd name="connsiteX7" fmla="*/ 50197 w 126301"/>
                <a:gd name="connsiteY7" fmla="*/ 103156 h 242506"/>
                <a:gd name="connsiteX8" fmla="*/ 50197 w 126301"/>
                <a:gd name="connsiteY8" fmla="*/ 23717 h 242506"/>
                <a:gd name="connsiteX9" fmla="*/ 124111 w 126301"/>
                <a:gd name="connsiteY9" fmla="*/ 23717 h 242506"/>
                <a:gd name="connsiteX10" fmla="*/ 124111 w 126301"/>
                <a:gd name="connsiteY10" fmla="*/ 0 h 242506"/>
                <a:gd name="connsiteX11" fmla="*/ 0 w 126301"/>
                <a:gd name="connsiteY11" fmla="*/ 0 h 242506"/>
                <a:gd name="connsiteX12" fmla="*/ 0 w 126301"/>
                <a:gd name="connsiteY12" fmla="*/ 242506 h 24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301" h="242506">
                  <a:moveTo>
                    <a:pt x="0" y="242506"/>
                  </a:moveTo>
                  <a:lnTo>
                    <a:pt x="126302" y="242506"/>
                  </a:lnTo>
                  <a:lnTo>
                    <a:pt x="126302" y="218694"/>
                  </a:lnTo>
                  <a:lnTo>
                    <a:pt x="50197" y="218694"/>
                  </a:lnTo>
                  <a:lnTo>
                    <a:pt x="50197" y="126873"/>
                  </a:lnTo>
                  <a:lnTo>
                    <a:pt x="113443" y="126873"/>
                  </a:lnTo>
                  <a:lnTo>
                    <a:pt x="113443" y="103156"/>
                  </a:lnTo>
                  <a:lnTo>
                    <a:pt x="50197" y="103156"/>
                  </a:lnTo>
                  <a:lnTo>
                    <a:pt x="50197" y="23717"/>
                  </a:lnTo>
                  <a:lnTo>
                    <a:pt x="124111" y="23717"/>
                  </a:lnTo>
                  <a:lnTo>
                    <a:pt x="124111" y="0"/>
                  </a:lnTo>
                  <a:lnTo>
                    <a:pt x="0" y="0"/>
                  </a:lnTo>
                  <a:lnTo>
                    <a:pt x="0" y="242506"/>
                  </a:lnTo>
                  <a:close/>
                </a:path>
              </a:pathLst>
            </a:custGeom>
            <a:solidFill>
              <a:srgbClr val="2A3742"/>
            </a:solidFill>
            <a:ln w="9525" cap="flat">
              <a:noFill/>
              <a:prstDash val="solid"/>
              <a:miter/>
            </a:ln>
          </p:spPr>
          <p:txBody>
            <a:bodyPr rtlCol="0" anchor="ctr"/>
            <a:lstStyle/>
            <a:p>
              <a:endParaRPr lang="en-GB"/>
            </a:p>
          </p:txBody>
        </p:sp>
        <p:sp>
          <p:nvSpPr>
            <p:cNvPr id="20" name="Freeform: Shape 9">
              <a:extLst>
                <a:ext uri="{FF2B5EF4-FFF2-40B4-BE49-F238E27FC236}">
                  <a16:creationId xmlns:a16="http://schemas.microsoft.com/office/drawing/2014/main" id="{5808C941-6414-4633-A400-7CD5C5BFCA8E}"/>
                </a:ext>
              </a:extLst>
            </p:cNvPr>
            <p:cNvSpPr/>
            <p:nvPr/>
          </p:nvSpPr>
          <p:spPr>
            <a:xfrm>
              <a:off x="1261871" y="811054"/>
              <a:ext cx="144684" cy="178974"/>
            </a:xfrm>
            <a:custGeom>
              <a:avLst/>
              <a:gdLst>
                <a:gd name="connsiteX0" fmla="*/ 46768 w 144684"/>
                <a:gd name="connsiteY0" fmla="*/ 72104 h 178974"/>
                <a:gd name="connsiteX1" fmla="*/ 76391 w 144684"/>
                <a:gd name="connsiteY1" fmla="*/ 15240 h 178974"/>
                <a:gd name="connsiteX2" fmla="*/ 101822 w 144684"/>
                <a:gd name="connsiteY2" fmla="*/ 72104 h 178974"/>
                <a:gd name="connsiteX3" fmla="*/ 46768 w 144684"/>
                <a:gd name="connsiteY3" fmla="*/ 72104 h 178974"/>
                <a:gd name="connsiteX4" fmla="*/ 46768 w 144684"/>
                <a:gd name="connsiteY4" fmla="*/ 72104 h 178974"/>
                <a:gd name="connsiteX5" fmla="*/ 144399 w 144684"/>
                <a:gd name="connsiteY5" fmla="*/ 90011 h 178974"/>
                <a:gd name="connsiteX6" fmla="*/ 144685 w 144684"/>
                <a:gd name="connsiteY6" fmla="*/ 77248 h 178974"/>
                <a:gd name="connsiteX7" fmla="*/ 76009 w 144684"/>
                <a:gd name="connsiteY7" fmla="*/ 0 h 178974"/>
                <a:gd name="connsiteX8" fmla="*/ 0 w 144684"/>
                <a:gd name="connsiteY8" fmla="*/ 87535 h 178974"/>
                <a:gd name="connsiteX9" fmla="*/ 80486 w 144684"/>
                <a:gd name="connsiteY9" fmla="*/ 178975 h 178974"/>
                <a:gd name="connsiteX10" fmla="*/ 131540 w 144684"/>
                <a:gd name="connsiteY10" fmla="*/ 162973 h 178974"/>
                <a:gd name="connsiteX11" fmla="*/ 134779 w 144684"/>
                <a:gd name="connsiteY11" fmla="*/ 139922 h 178974"/>
                <a:gd name="connsiteX12" fmla="*/ 94583 w 144684"/>
                <a:gd name="connsiteY12" fmla="*/ 155829 h 178974"/>
                <a:gd name="connsiteX13" fmla="*/ 46768 w 144684"/>
                <a:gd name="connsiteY13" fmla="*/ 89916 h 178974"/>
                <a:gd name="connsiteX14" fmla="*/ 144399 w 144684"/>
                <a:gd name="connsiteY14" fmla="*/ 89916 h 178974"/>
                <a:gd name="connsiteX15" fmla="*/ 144399 w 144684"/>
                <a:gd name="connsiteY15" fmla="*/ 90011 h 17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684" h="178974">
                  <a:moveTo>
                    <a:pt x="46768" y="72104"/>
                  </a:moveTo>
                  <a:cubicBezTo>
                    <a:pt x="47911" y="38862"/>
                    <a:pt x="57531" y="15240"/>
                    <a:pt x="76391" y="15240"/>
                  </a:cubicBezTo>
                  <a:cubicBezTo>
                    <a:pt x="92964" y="15240"/>
                    <a:pt x="101155" y="38005"/>
                    <a:pt x="101822" y="72104"/>
                  </a:cubicBezTo>
                  <a:lnTo>
                    <a:pt x="46768" y="72104"/>
                  </a:lnTo>
                  <a:lnTo>
                    <a:pt x="46768" y="72104"/>
                  </a:lnTo>
                  <a:close/>
                  <a:moveTo>
                    <a:pt x="144399" y="90011"/>
                  </a:moveTo>
                  <a:cubicBezTo>
                    <a:pt x="144685" y="83249"/>
                    <a:pt x="144685" y="81534"/>
                    <a:pt x="144685" y="77248"/>
                  </a:cubicBezTo>
                  <a:cubicBezTo>
                    <a:pt x="144685" y="28004"/>
                    <a:pt x="117920" y="0"/>
                    <a:pt x="76009" y="0"/>
                  </a:cubicBezTo>
                  <a:cubicBezTo>
                    <a:pt x="30861" y="0"/>
                    <a:pt x="0" y="33718"/>
                    <a:pt x="0" y="87535"/>
                  </a:cubicBezTo>
                  <a:cubicBezTo>
                    <a:pt x="0" y="144971"/>
                    <a:pt x="31528" y="178975"/>
                    <a:pt x="80486" y="178975"/>
                  </a:cubicBezTo>
                  <a:cubicBezTo>
                    <a:pt x="99060" y="178975"/>
                    <a:pt x="113252" y="175070"/>
                    <a:pt x="131540" y="162973"/>
                  </a:cubicBezTo>
                  <a:lnTo>
                    <a:pt x="134779" y="139922"/>
                  </a:lnTo>
                  <a:cubicBezTo>
                    <a:pt x="120396" y="151638"/>
                    <a:pt x="107728" y="155829"/>
                    <a:pt x="94583" y="155829"/>
                  </a:cubicBezTo>
                  <a:cubicBezTo>
                    <a:pt x="63722" y="155829"/>
                    <a:pt x="46768" y="130397"/>
                    <a:pt x="46768" y="89916"/>
                  </a:cubicBezTo>
                  <a:lnTo>
                    <a:pt x="144399" y="89916"/>
                  </a:lnTo>
                  <a:lnTo>
                    <a:pt x="144399" y="90011"/>
                  </a:lnTo>
                  <a:close/>
                </a:path>
              </a:pathLst>
            </a:custGeom>
            <a:solidFill>
              <a:srgbClr val="2A3742"/>
            </a:solidFill>
            <a:ln w="9525" cap="flat">
              <a:noFill/>
              <a:prstDash val="solid"/>
              <a:miter/>
            </a:ln>
          </p:spPr>
          <p:txBody>
            <a:bodyPr rtlCol="0" anchor="ctr"/>
            <a:lstStyle/>
            <a:p>
              <a:endParaRPr lang="en-GB"/>
            </a:p>
          </p:txBody>
        </p:sp>
        <p:sp>
          <p:nvSpPr>
            <p:cNvPr id="21" name="Freeform: Shape 10">
              <a:extLst>
                <a:ext uri="{FF2B5EF4-FFF2-40B4-BE49-F238E27FC236}">
                  <a16:creationId xmlns:a16="http://schemas.microsoft.com/office/drawing/2014/main" id="{1332595D-AF44-46A1-BBE7-407478C7583B}"/>
                </a:ext>
              </a:extLst>
            </p:cNvPr>
            <p:cNvSpPr/>
            <p:nvPr/>
          </p:nvSpPr>
          <p:spPr>
            <a:xfrm>
              <a:off x="1118044" y="811721"/>
              <a:ext cx="129730" cy="177641"/>
            </a:xfrm>
            <a:custGeom>
              <a:avLst/>
              <a:gdLst>
                <a:gd name="connsiteX0" fmla="*/ 129730 w 129730"/>
                <a:gd name="connsiteY0" fmla="*/ 13049 h 177641"/>
                <a:gd name="connsiteX1" fmla="*/ 81915 w 129730"/>
                <a:gd name="connsiteY1" fmla="*/ 0 h 177641"/>
                <a:gd name="connsiteX2" fmla="*/ 0 w 129730"/>
                <a:gd name="connsiteY2" fmla="*/ 91821 h 177641"/>
                <a:gd name="connsiteX3" fmla="*/ 78962 w 129730"/>
                <a:gd name="connsiteY3" fmla="*/ 177641 h 177641"/>
                <a:gd name="connsiteX4" fmla="*/ 122396 w 129730"/>
                <a:gd name="connsiteY4" fmla="*/ 166402 h 177641"/>
                <a:gd name="connsiteX5" fmla="*/ 126873 w 129730"/>
                <a:gd name="connsiteY5" fmla="*/ 144113 h 177641"/>
                <a:gd name="connsiteX6" fmla="*/ 93631 w 129730"/>
                <a:gd name="connsiteY6" fmla="*/ 154972 h 177641"/>
                <a:gd name="connsiteX7" fmla="*/ 48196 w 129730"/>
                <a:gd name="connsiteY7" fmla="*/ 88678 h 177641"/>
                <a:gd name="connsiteX8" fmla="*/ 86106 w 129730"/>
                <a:gd name="connsiteY8" fmla="*/ 18764 h 177641"/>
                <a:gd name="connsiteX9" fmla="*/ 122492 w 129730"/>
                <a:gd name="connsiteY9" fmla="*/ 34481 h 177641"/>
                <a:gd name="connsiteX10" fmla="*/ 129730 w 129730"/>
                <a:gd name="connsiteY10" fmla="*/ 13049 h 177641"/>
                <a:gd name="connsiteX11" fmla="*/ 129730 w 129730"/>
                <a:gd name="connsiteY11" fmla="*/ 13049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730" h="177641">
                  <a:moveTo>
                    <a:pt x="129730" y="13049"/>
                  </a:moveTo>
                  <a:cubicBezTo>
                    <a:pt x="114681" y="2858"/>
                    <a:pt x="96869" y="0"/>
                    <a:pt x="81915" y="0"/>
                  </a:cubicBezTo>
                  <a:cubicBezTo>
                    <a:pt x="33147" y="0"/>
                    <a:pt x="0" y="36481"/>
                    <a:pt x="0" y="91821"/>
                  </a:cubicBezTo>
                  <a:cubicBezTo>
                    <a:pt x="0" y="143923"/>
                    <a:pt x="32290" y="177641"/>
                    <a:pt x="78962" y="177641"/>
                  </a:cubicBezTo>
                  <a:cubicBezTo>
                    <a:pt x="96107" y="177641"/>
                    <a:pt x="108014" y="176022"/>
                    <a:pt x="122396" y="166402"/>
                  </a:cubicBezTo>
                  <a:lnTo>
                    <a:pt x="126873" y="144113"/>
                  </a:lnTo>
                  <a:cubicBezTo>
                    <a:pt x="114395" y="153257"/>
                    <a:pt x="105537" y="154972"/>
                    <a:pt x="93631" y="154972"/>
                  </a:cubicBezTo>
                  <a:cubicBezTo>
                    <a:pt x="64960" y="154972"/>
                    <a:pt x="48196" y="132302"/>
                    <a:pt x="48196" y="88678"/>
                  </a:cubicBezTo>
                  <a:cubicBezTo>
                    <a:pt x="48196" y="44672"/>
                    <a:pt x="62960" y="19812"/>
                    <a:pt x="86106" y="18764"/>
                  </a:cubicBezTo>
                  <a:cubicBezTo>
                    <a:pt x="105632" y="17907"/>
                    <a:pt x="114776" y="27337"/>
                    <a:pt x="122492" y="34481"/>
                  </a:cubicBezTo>
                  <a:lnTo>
                    <a:pt x="129730" y="13049"/>
                  </a:lnTo>
                  <a:lnTo>
                    <a:pt x="129730" y="13049"/>
                  </a:lnTo>
                  <a:close/>
                </a:path>
              </a:pathLst>
            </a:custGeom>
            <a:solidFill>
              <a:srgbClr val="2A3742"/>
            </a:solidFill>
            <a:ln w="9525" cap="flat">
              <a:noFill/>
              <a:prstDash val="solid"/>
              <a:miter/>
            </a:ln>
          </p:spPr>
          <p:txBody>
            <a:bodyPr rtlCol="0" anchor="ctr"/>
            <a:lstStyle/>
            <a:p>
              <a:endParaRPr lang="en-GB"/>
            </a:p>
          </p:txBody>
        </p:sp>
        <p:sp>
          <p:nvSpPr>
            <p:cNvPr id="22" name="Freeform: Shape 11">
              <a:extLst>
                <a:ext uri="{FF2B5EF4-FFF2-40B4-BE49-F238E27FC236}">
                  <a16:creationId xmlns:a16="http://schemas.microsoft.com/office/drawing/2014/main" id="{995E80B9-8A67-4491-AABE-6E82D6429A72}"/>
                </a:ext>
              </a:extLst>
            </p:cNvPr>
            <p:cNvSpPr/>
            <p:nvPr/>
          </p:nvSpPr>
          <p:spPr>
            <a:xfrm>
              <a:off x="1438274" y="812102"/>
              <a:ext cx="96297" cy="173450"/>
            </a:xfrm>
            <a:custGeom>
              <a:avLst/>
              <a:gdLst>
                <a:gd name="connsiteX0" fmla="*/ 96298 w 96297"/>
                <a:gd name="connsiteY0" fmla="*/ 381 h 173450"/>
                <a:gd name="connsiteX1" fmla="*/ 88963 w 96297"/>
                <a:gd name="connsiteY1" fmla="*/ 0 h 173450"/>
                <a:gd name="connsiteX2" fmla="*/ 42577 w 96297"/>
                <a:gd name="connsiteY2" fmla="*/ 46482 h 173450"/>
                <a:gd name="connsiteX3" fmla="*/ 42577 w 96297"/>
                <a:gd name="connsiteY3" fmla="*/ 3619 h 173450"/>
                <a:gd name="connsiteX4" fmla="*/ 0 w 96297"/>
                <a:gd name="connsiteY4" fmla="*/ 3619 h 173450"/>
                <a:gd name="connsiteX5" fmla="*/ 0 w 96297"/>
                <a:gd name="connsiteY5" fmla="*/ 173450 h 173450"/>
                <a:gd name="connsiteX6" fmla="*/ 42577 w 96297"/>
                <a:gd name="connsiteY6" fmla="*/ 173450 h 173450"/>
                <a:gd name="connsiteX7" fmla="*/ 42577 w 96297"/>
                <a:gd name="connsiteY7" fmla="*/ 82677 h 173450"/>
                <a:gd name="connsiteX8" fmla="*/ 75533 w 96297"/>
                <a:gd name="connsiteY8" fmla="*/ 46482 h 173450"/>
                <a:gd name="connsiteX9" fmla="*/ 94393 w 96297"/>
                <a:gd name="connsiteY9" fmla="*/ 51816 h 173450"/>
                <a:gd name="connsiteX10" fmla="*/ 96298 w 96297"/>
                <a:gd name="connsiteY10" fmla="*/ 381 h 173450"/>
                <a:gd name="connsiteX11" fmla="*/ 96298 w 96297"/>
                <a:gd name="connsiteY11" fmla="*/ 381 h 17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297" h="173450">
                  <a:moveTo>
                    <a:pt x="96298" y="381"/>
                  </a:moveTo>
                  <a:cubicBezTo>
                    <a:pt x="92773" y="0"/>
                    <a:pt x="91154" y="0"/>
                    <a:pt x="88963" y="0"/>
                  </a:cubicBezTo>
                  <a:cubicBezTo>
                    <a:pt x="69152" y="0"/>
                    <a:pt x="55721" y="13430"/>
                    <a:pt x="42577" y="46482"/>
                  </a:cubicBezTo>
                  <a:lnTo>
                    <a:pt x="42577" y="3619"/>
                  </a:lnTo>
                  <a:lnTo>
                    <a:pt x="0" y="3619"/>
                  </a:lnTo>
                  <a:lnTo>
                    <a:pt x="0" y="173450"/>
                  </a:lnTo>
                  <a:lnTo>
                    <a:pt x="42577" y="173450"/>
                  </a:lnTo>
                  <a:lnTo>
                    <a:pt x="42577" y="82677"/>
                  </a:lnTo>
                  <a:cubicBezTo>
                    <a:pt x="42577" y="62865"/>
                    <a:pt x="57245" y="46482"/>
                    <a:pt x="75533" y="46482"/>
                  </a:cubicBezTo>
                  <a:cubicBezTo>
                    <a:pt x="81629" y="46482"/>
                    <a:pt x="86773" y="47339"/>
                    <a:pt x="94393" y="51816"/>
                  </a:cubicBezTo>
                  <a:lnTo>
                    <a:pt x="96298" y="381"/>
                  </a:lnTo>
                  <a:lnTo>
                    <a:pt x="96298" y="381"/>
                  </a:lnTo>
                  <a:close/>
                </a:path>
              </a:pathLst>
            </a:custGeom>
            <a:solidFill>
              <a:srgbClr val="2A3742"/>
            </a:solidFill>
            <a:ln w="9525" cap="flat">
              <a:noFill/>
              <a:prstDash val="solid"/>
              <a:miter/>
            </a:ln>
          </p:spPr>
          <p:txBody>
            <a:bodyPr rtlCol="0" anchor="ctr"/>
            <a:lstStyle/>
            <a:p>
              <a:endParaRPr lang="en-GB"/>
            </a:p>
          </p:txBody>
        </p:sp>
        <p:sp>
          <p:nvSpPr>
            <p:cNvPr id="23" name="Freeform: Shape 12">
              <a:extLst>
                <a:ext uri="{FF2B5EF4-FFF2-40B4-BE49-F238E27FC236}">
                  <a16:creationId xmlns:a16="http://schemas.microsoft.com/office/drawing/2014/main" id="{DA9BAF56-1A58-4B7B-AD90-D3D2072EE10E}"/>
                </a:ext>
              </a:extLst>
            </p:cNvPr>
            <p:cNvSpPr/>
            <p:nvPr/>
          </p:nvSpPr>
          <p:spPr>
            <a:xfrm>
              <a:off x="946022" y="815626"/>
              <a:ext cx="139922" cy="172974"/>
            </a:xfrm>
            <a:custGeom>
              <a:avLst/>
              <a:gdLst>
                <a:gd name="connsiteX0" fmla="*/ 97346 w 139922"/>
                <a:gd name="connsiteY0" fmla="*/ 169831 h 172974"/>
                <a:gd name="connsiteX1" fmla="*/ 139922 w 139922"/>
                <a:gd name="connsiteY1" fmla="*/ 169831 h 172974"/>
                <a:gd name="connsiteX2" fmla="*/ 139922 w 139922"/>
                <a:gd name="connsiteY2" fmla="*/ 0 h 172974"/>
                <a:gd name="connsiteX3" fmla="*/ 97346 w 139922"/>
                <a:gd name="connsiteY3" fmla="*/ 0 h 172974"/>
                <a:gd name="connsiteX4" fmla="*/ 97346 w 139922"/>
                <a:gd name="connsiteY4" fmla="*/ 96774 h 172974"/>
                <a:gd name="connsiteX5" fmla="*/ 69342 w 139922"/>
                <a:gd name="connsiteY5" fmla="*/ 143542 h 172974"/>
                <a:gd name="connsiteX6" fmla="*/ 42577 w 139922"/>
                <a:gd name="connsiteY6" fmla="*/ 108395 h 172974"/>
                <a:gd name="connsiteX7" fmla="*/ 42577 w 139922"/>
                <a:gd name="connsiteY7" fmla="*/ 0 h 172974"/>
                <a:gd name="connsiteX8" fmla="*/ 0 w 139922"/>
                <a:gd name="connsiteY8" fmla="*/ 0 h 172974"/>
                <a:gd name="connsiteX9" fmla="*/ 0 w 139922"/>
                <a:gd name="connsiteY9" fmla="*/ 113157 h 172974"/>
                <a:gd name="connsiteX10" fmla="*/ 50102 w 139922"/>
                <a:gd name="connsiteY10" fmla="*/ 172974 h 172974"/>
                <a:gd name="connsiteX11" fmla="*/ 97346 w 139922"/>
                <a:gd name="connsiteY11" fmla="*/ 143923 h 172974"/>
                <a:gd name="connsiteX12" fmla="*/ 97346 w 139922"/>
                <a:gd name="connsiteY12" fmla="*/ 169831 h 172974"/>
                <a:gd name="connsiteX13" fmla="*/ 97346 w 139922"/>
                <a:gd name="connsiteY13" fmla="*/ 169831 h 17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22" h="172974">
                  <a:moveTo>
                    <a:pt x="97346" y="169831"/>
                  </a:moveTo>
                  <a:lnTo>
                    <a:pt x="139922" y="169831"/>
                  </a:lnTo>
                  <a:lnTo>
                    <a:pt x="139922" y="0"/>
                  </a:lnTo>
                  <a:lnTo>
                    <a:pt x="97346" y="0"/>
                  </a:lnTo>
                  <a:lnTo>
                    <a:pt x="97346" y="96774"/>
                  </a:lnTo>
                  <a:cubicBezTo>
                    <a:pt x="97346" y="126587"/>
                    <a:pt x="88583" y="143542"/>
                    <a:pt x="69342" y="143542"/>
                  </a:cubicBezTo>
                  <a:cubicBezTo>
                    <a:pt x="50673" y="143542"/>
                    <a:pt x="42577" y="129635"/>
                    <a:pt x="42577" y="108395"/>
                  </a:cubicBezTo>
                  <a:lnTo>
                    <a:pt x="42577" y="0"/>
                  </a:lnTo>
                  <a:lnTo>
                    <a:pt x="0" y="0"/>
                  </a:lnTo>
                  <a:lnTo>
                    <a:pt x="0" y="113157"/>
                  </a:lnTo>
                  <a:cubicBezTo>
                    <a:pt x="0" y="161163"/>
                    <a:pt x="23622" y="172974"/>
                    <a:pt x="50102" y="172974"/>
                  </a:cubicBezTo>
                  <a:cubicBezTo>
                    <a:pt x="72485" y="172974"/>
                    <a:pt x="87821" y="160020"/>
                    <a:pt x="97346" y="143923"/>
                  </a:cubicBezTo>
                  <a:lnTo>
                    <a:pt x="97346" y="169831"/>
                  </a:lnTo>
                  <a:lnTo>
                    <a:pt x="97346" y="169831"/>
                  </a:lnTo>
                  <a:close/>
                </a:path>
              </a:pathLst>
            </a:custGeom>
            <a:solidFill>
              <a:srgbClr val="2A3742"/>
            </a:solidFill>
            <a:ln w="9525" cap="flat">
              <a:noFill/>
              <a:prstDash val="solid"/>
              <a:miter/>
            </a:ln>
          </p:spPr>
          <p:txBody>
            <a:bodyPr rtlCol="0" anchor="ctr"/>
            <a:lstStyle/>
            <a:p>
              <a:endParaRPr lang="en-GB"/>
            </a:p>
          </p:txBody>
        </p:sp>
        <p:sp>
          <p:nvSpPr>
            <p:cNvPr id="24" name="Freeform: Shape 13">
              <a:extLst>
                <a:ext uri="{FF2B5EF4-FFF2-40B4-BE49-F238E27FC236}">
                  <a16:creationId xmlns:a16="http://schemas.microsoft.com/office/drawing/2014/main" id="{76712A85-81B8-4701-9A1D-C69CBA30DF93}"/>
                </a:ext>
              </a:extLst>
            </p:cNvPr>
            <p:cNvSpPr/>
            <p:nvPr/>
          </p:nvSpPr>
          <p:spPr>
            <a:xfrm>
              <a:off x="1651443" y="811816"/>
              <a:ext cx="137636" cy="173640"/>
            </a:xfrm>
            <a:custGeom>
              <a:avLst/>
              <a:gdLst>
                <a:gd name="connsiteX0" fmla="*/ 0 w 137636"/>
                <a:gd name="connsiteY0" fmla="*/ 173641 h 173640"/>
                <a:gd name="connsiteX1" fmla="*/ 42577 w 137636"/>
                <a:gd name="connsiteY1" fmla="*/ 173641 h 173640"/>
                <a:gd name="connsiteX2" fmla="*/ 42577 w 137636"/>
                <a:gd name="connsiteY2" fmla="*/ 80486 h 173640"/>
                <a:gd name="connsiteX3" fmla="*/ 69628 w 137636"/>
                <a:gd name="connsiteY3" fmla="*/ 30099 h 173640"/>
                <a:gd name="connsiteX4" fmla="*/ 95060 w 137636"/>
                <a:gd name="connsiteY4" fmla="*/ 70485 h 173640"/>
                <a:gd name="connsiteX5" fmla="*/ 95060 w 137636"/>
                <a:gd name="connsiteY5" fmla="*/ 173641 h 173640"/>
                <a:gd name="connsiteX6" fmla="*/ 137636 w 137636"/>
                <a:gd name="connsiteY6" fmla="*/ 173641 h 173640"/>
                <a:gd name="connsiteX7" fmla="*/ 137636 w 137636"/>
                <a:gd name="connsiteY7" fmla="*/ 56483 h 173640"/>
                <a:gd name="connsiteX8" fmla="*/ 89440 w 137636"/>
                <a:gd name="connsiteY8" fmla="*/ 0 h 173640"/>
                <a:gd name="connsiteX9" fmla="*/ 42577 w 137636"/>
                <a:gd name="connsiteY9" fmla="*/ 29432 h 173640"/>
                <a:gd name="connsiteX10" fmla="*/ 42577 w 137636"/>
                <a:gd name="connsiteY10" fmla="*/ 3810 h 173640"/>
                <a:gd name="connsiteX11" fmla="*/ 0 w 137636"/>
                <a:gd name="connsiteY11" fmla="*/ 3810 h 173640"/>
                <a:gd name="connsiteX12" fmla="*/ 0 w 137636"/>
                <a:gd name="connsiteY12" fmla="*/ 173641 h 173640"/>
                <a:gd name="connsiteX13" fmla="*/ 0 w 137636"/>
                <a:gd name="connsiteY13" fmla="*/ 173641 h 17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636" h="173640">
                  <a:moveTo>
                    <a:pt x="0" y="173641"/>
                  </a:moveTo>
                  <a:lnTo>
                    <a:pt x="42577" y="173641"/>
                  </a:lnTo>
                  <a:lnTo>
                    <a:pt x="42577" y="80486"/>
                  </a:lnTo>
                  <a:cubicBezTo>
                    <a:pt x="42577" y="34290"/>
                    <a:pt x="59722" y="30099"/>
                    <a:pt x="69628" y="30099"/>
                  </a:cubicBezTo>
                  <a:cubicBezTo>
                    <a:pt x="82582" y="30099"/>
                    <a:pt x="95060" y="38957"/>
                    <a:pt x="95060" y="70485"/>
                  </a:cubicBezTo>
                  <a:lnTo>
                    <a:pt x="95060" y="173641"/>
                  </a:lnTo>
                  <a:lnTo>
                    <a:pt x="137636" y="173641"/>
                  </a:lnTo>
                  <a:lnTo>
                    <a:pt x="137636" y="56483"/>
                  </a:lnTo>
                  <a:cubicBezTo>
                    <a:pt x="137636" y="9811"/>
                    <a:pt x="109823" y="0"/>
                    <a:pt x="89440" y="0"/>
                  </a:cubicBezTo>
                  <a:cubicBezTo>
                    <a:pt x="71247" y="0"/>
                    <a:pt x="54102" y="10573"/>
                    <a:pt x="42577" y="29432"/>
                  </a:cubicBezTo>
                  <a:lnTo>
                    <a:pt x="42577" y="3810"/>
                  </a:lnTo>
                  <a:lnTo>
                    <a:pt x="0" y="3810"/>
                  </a:lnTo>
                  <a:lnTo>
                    <a:pt x="0" y="173641"/>
                  </a:lnTo>
                  <a:lnTo>
                    <a:pt x="0" y="173641"/>
                  </a:lnTo>
                  <a:close/>
                </a:path>
              </a:pathLst>
            </a:custGeom>
            <a:solidFill>
              <a:srgbClr val="2A3742"/>
            </a:solidFill>
            <a:ln w="9525" cap="flat">
              <a:noFill/>
              <a:prstDash val="solid"/>
              <a:miter/>
            </a:ln>
          </p:spPr>
          <p:txBody>
            <a:bodyPr rtlCol="0" anchor="ctr"/>
            <a:lstStyle/>
            <a:p>
              <a:endParaRPr lang="en-GB"/>
            </a:p>
          </p:txBody>
        </p:sp>
        <p:sp>
          <p:nvSpPr>
            <p:cNvPr id="25" name="Freeform: Shape 14">
              <a:extLst>
                <a:ext uri="{FF2B5EF4-FFF2-40B4-BE49-F238E27FC236}">
                  <a16:creationId xmlns:a16="http://schemas.microsoft.com/office/drawing/2014/main" id="{71EC3936-0E2B-4A6A-93E9-3F243178A1A0}"/>
                </a:ext>
              </a:extLst>
            </p:cNvPr>
            <p:cNvSpPr/>
            <p:nvPr/>
          </p:nvSpPr>
          <p:spPr>
            <a:xfrm>
              <a:off x="1562766" y="742951"/>
              <a:ext cx="44100" cy="44100"/>
            </a:xfrm>
            <a:custGeom>
              <a:avLst/>
              <a:gdLst>
                <a:gd name="connsiteX0" fmla="*/ 0 w 44100"/>
                <a:gd name="connsiteY0" fmla="*/ 0 h 44100"/>
                <a:gd name="connsiteX1" fmla="*/ 44101 w 44100"/>
                <a:gd name="connsiteY1" fmla="*/ 0 h 44100"/>
                <a:gd name="connsiteX2" fmla="*/ 44101 w 44100"/>
                <a:gd name="connsiteY2" fmla="*/ 44101 h 44100"/>
                <a:gd name="connsiteX3" fmla="*/ 0 w 44100"/>
                <a:gd name="connsiteY3" fmla="*/ 44101 h 44100"/>
                <a:gd name="connsiteX4" fmla="*/ 0 w 44100"/>
                <a:gd name="connsiteY4" fmla="*/ 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0" h="44100">
                  <a:moveTo>
                    <a:pt x="0" y="0"/>
                  </a:moveTo>
                  <a:lnTo>
                    <a:pt x="44101" y="0"/>
                  </a:lnTo>
                  <a:lnTo>
                    <a:pt x="44101" y="44101"/>
                  </a:lnTo>
                  <a:lnTo>
                    <a:pt x="0" y="44101"/>
                  </a:lnTo>
                  <a:lnTo>
                    <a:pt x="0" y="0"/>
                  </a:lnTo>
                  <a:close/>
                </a:path>
              </a:pathLst>
            </a:custGeom>
            <a:solidFill>
              <a:srgbClr val="2A3742"/>
            </a:solidFill>
            <a:ln w="9525" cap="flat">
              <a:noFill/>
              <a:prstDash val="solid"/>
              <a:miter/>
            </a:ln>
          </p:spPr>
          <p:txBody>
            <a:bodyPr rtlCol="0" anchor="ctr"/>
            <a:lstStyle/>
            <a:p>
              <a:endParaRPr lang="en-GB"/>
            </a:p>
          </p:txBody>
        </p:sp>
        <p:sp>
          <p:nvSpPr>
            <p:cNvPr id="26" name="Freeform: Shape 15">
              <a:extLst>
                <a:ext uri="{FF2B5EF4-FFF2-40B4-BE49-F238E27FC236}">
                  <a16:creationId xmlns:a16="http://schemas.microsoft.com/office/drawing/2014/main" id="{DA4E4A9D-4494-40D6-A144-BB00C8123B5B}"/>
                </a:ext>
              </a:extLst>
            </p:cNvPr>
            <p:cNvSpPr/>
            <p:nvPr/>
          </p:nvSpPr>
          <p:spPr>
            <a:xfrm>
              <a:off x="1562480" y="815626"/>
              <a:ext cx="44767" cy="169830"/>
            </a:xfrm>
            <a:custGeom>
              <a:avLst/>
              <a:gdLst>
                <a:gd name="connsiteX0" fmla="*/ 0 w 44767"/>
                <a:gd name="connsiteY0" fmla="*/ 169831 h 169830"/>
                <a:gd name="connsiteX1" fmla="*/ 44767 w 44767"/>
                <a:gd name="connsiteY1" fmla="*/ 169831 h 169830"/>
                <a:gd name="connsiteX2" fmla="*/ 44767 w 44767"/>
                <a:gd name="connsiteY2" fmla="*/ 0 h 169830"/>
                <a:gd name="connsiteX3" fmla="*/ 0 w 44767"/>
                <a:gd name="connsiteY3" fmla="*/ 0 h 169830"/>
                <a:gd name="connsiteX4" fmla="*/ 0 w 44767"/>
                <a:gd name="connsiteY4" fmla="*/ 169831 h 16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 h="169830">
                  <a:moveTo>
                    <a:pt x="0" y="169831"/>
                  </a:moveTo>
                  <a:lnTo>
                    <a:pt x="44767" y="169831"/>
                  </a:lnTo>
                  <a:lnTo>
                    <a:pt x="44767" y="0"/>
                  </a:lnTo>
                  <a:lnTo>
                    <a:pt x="0" y="0"/>
                  </a:lnTo>
                  <a:lnTo>
                    <a:pt x="0" y="169831"/>
                  </a:lnTo>
                  <a:close/>
                </a:path>
              </a:pathLst>
            </a:custGeom>
            <a:solidFill>
              <a:srgbClr val="2A3742"/>
            </a:solidFill>
            <a:ln w="9525" cap="flat">
              <a:noFill/>
              <a:prstDash val="solid"/>
              <a:miter/>
            </a:ln>
          </p:spPr>
          <p:txBody>
            <a:bodyPr rtlCol="0" anchor="ctr"/>
            <a:lstStyle/>
            <a:p>
              <a:endParaRPr lang="en-GB"/>
            </a:p>
          </p:txBody>
        </p:sp>
      </p:grpSp>
      <p:pic>
        <p:nvPicPr>
          <p:cNvPr id="27" name="Picture 2" descr="Quellbild anzeigen">
            <a:extLst>
              <a:ext uri="{FF2B5EF4-FFF2-40B4-BE49-F238E27FC236}">
                <a16:creationId xmlns:a16="http://schemas.microsoft.com/office/drawing/2014/main" id="{E2870540-8956-4EFC-945D-6F95D5C00D1E}"/>
              </a:ext>
            </a:extLst>
          </p:cNvPr>
          <p:cNvPicPr>
            <a:picLocks noChangeAspect="1" noChangeArrowheads="1"/>
          </p:cNvPicPr>
          <p:nvPr userDrawn="1"/>
        </p:nvPicPr>
        <p:blipFill>
          <a:blip r:embed="rId10">
            <a:duotone>
              <a:schemeClr val="accent1">
                <a:shade val="45000"/>
                <a:satMod val="135000"/>
              </a:schemeClr>
              <a:prstClr val="white"/>
            </a:duotone>
            <a:alphaModFix amt="35000"/>
            <a:extLst>
              <a:ext uri="{28A0092B-C50C-407E-A947-70E740481C1C}">
                <a14:useLocalDpi xmlns:a14="http://schemas.microsoft.com/office/drawing/2010/main" val="0"/>
              </a:ext>
            </a:extLst>
          </a:blip>
          <a:srcRect/>
          <a:stretch>
            <a:fillRect/>
          </a:stretch>
        </p:blipFill>
        <p:spPr bwMode="auto">
          <a:xfrm>
            <a:off x="-1938" y="139700"/>
            <a:ext cx="12041538" cy="664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48114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86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2800" kern="1200">
          <a:solidFill>
            <a:srgbClr val="223341"/>
          </a:solidFill>
          <a:latin typeface="Eucerina WGL DemBd"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00305F"/>
          </a:solidFill>
          <a:latin typeface="Eucerina WGL Light" pitchFamily="50" charset="0"/>
          <a:ea typeface="Roboto" panose="02000000000000000000"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1400" kern="1200">
          <a:solidFill>
            <a:srgbClr val="223341"/>
          </a:solidFill>
          <a:latin typeface="Eucerina WGL Light" pitchFamily="50" charset="0"/>
          <a:ea typeface="Roboto" panose="02000000000000000000" pitchFamily="2" charset="0"/>
          <a:cs typeface="+mn-cs"/>
        </a:defRPr>
      </a:lvl2pPr>
      <a:lvl3pPr marL="177800" indent="-177800" algn="l" defTabSz="914400" rtl="0" eaLnBrk="1" latinLnBrk="0" hangingPunct="1">
        <a:lnSpc>
          <a:spcPct val="90000"/>
        </a:lnSpc>
        <a:spcBef>
          <a:spcPts val="500"/>
        </a:spcBef>
        <a:buFont typeface="Arial" panose="020B0604020202020204" pitchFamily="34" charset="0"/>
        <a:buChar char="•"/>
        <a:tabLst>
          <a:tab pos="1527175" algn="l"/>
          <a:tab pos="2241550" algn="l"/>
        </a:tabLst>
        <a:defRPr sz="1400" kern="1200">
          <a:solidFill>
            <a:srgbClr val="223341"/>
          </a:solidFill>
          <a:latin typeface="Eucerina WGL Light" pitchFamily="50" charset="0"/>
          <a:ea typeface="Roboto" panose="02000000000000000000" pitchFamily="2" charset="0"/>
          <a:cs typeface="+mn-cs"/>
        </a:defRPr>
      </a:lvl3pPr>
      <a:lvl4pPr marL="268288" indent="-138113" algn="l" defTabSz="914400" rtl="0" eaLnBrk="1" latinLnBrk="0" hangingPunct="1">
        <a:lnSpc>
          <a:spcPct val="90000"/>
        </a:lnSpc>
        <a:spcBef>
          <a:spcPts val="500"/>
        </a:spcBef>
        <a:buFont typeface="Arial" panose="020B0604020202020204" pitchFamily="34" charset="0"/>
        <a:buChar char="•"/>
        <a:tabLst>
          <a:tab pos="1527175" algn="l"/>
          <a:tab pos="2241550" algn="l"/>
        </a:tabLst>
        <a:defRPr sz="1400" kern="1200">
          <a:solidFill>
            <a:srgbClr val="223341"/>
          </a:solidFill>
          <a:latin typeface="Eucerina WGL Light" pitchFamily="50" charset="0"/>
          <a:ea typeface="Roboto" panose="02000000000000000000" pitchFamily="2" charset="0"/>
          <a:cs typeface="+mn-cs"/>
        </a:defRPr>
      </a:lvl4pPr>
      <a:lvl5pPr marL="446088" indent="-139700" algn="l" defTabSz="914400" rtl="0" eaLnBrk="1" latinLnBrk="0" hangingPunct="1">
        <a:lnSpc>
          <a:spcPct val="90000"/>
        </a:lnSpc>
        <a:spcBef>
          <a:spcPts val="500"/>
        </a:spcBef>
        <a:buFont typeface="Arial" panose="020B0604020202020204" pitchFamily="34" charset="0"/>
        <a:buChar char="•"/>
        <a:tabLst>
          <a:tab pos="1527175" algn="l"/>
          <a:tab pos="2241550" algn="l"/>
        </a:tabLst>
        <a:defRPr sz="1400" kern="1200">
          <a:solidFill>
            <a:srgbClr val="223341"/>
          </a:solidFill>
          <a:latin typeface="Eucerina WGL Light"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pos="7514">
          <p15:clr>
            <a:srgbClr val="F26B43"/>
          </p15:clr>
        </p15:guide>
        <p15:guide id="5" orient="horz" pos="164">
          <p15:clr>
            <a:srgbClr val="F26B43"/>
          </p15:clr>
        </p15:guide>
        <p15:guide id="6" orient="horz" pos="4065">
          <p15:clr>
            <a:srgbClr val="F26B43"/>
          </p15:clr>
        </p15:guide>
        <p15:guide id="7" orient="horz" pos="3793">
          <p15:clr>
            <a:srgbClr val="F26B43"/>
          </p15:clr>
        </p15:guide>
        <p15:guide id="8" orient="horz" pos="754">
          <p15:clr>
            <a:srgbClr val="F26B43"/>
          </p15:clr>
        </p15:guide>
        <p15:guide id="9" orient="horz" pos="867">
          <p15:clr>
            <a:srgbClr val="F26B43"/>
          </p15:clr>
        </p15:guide>
        <p15:guide id="10" orient="horz" pos="3838">
          <p15:clr>
            <a:srgbClr val="F26B43"/>
          </p15:clr>
        </p15:guide>
        <p15:guide id="11" orient="horz" pos="40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0"/>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C20A9B8-EDA5-422A-A4DB-3196B365C370}"/>
              </a:ext>
            </a:extLst>
          </p:cNvPr>
          <p:cNvGraphicFramePr>
            <a:graphicFrameLocks noChangeAspect="1"/>
          </p:cNvGraphicFramePr>
          <p:nvPr userDrawn="1">
            <p:custDataLst>
              <p:tags r:id="rId17"/>
            </p:custDataLst>
            <p:extLst>
              <p:ext uri="{D42A27DB-BD31-4B8C-83A1-F6EECF244321}">
                <p14:modId xmlns:p14="http://schemas.microsoft.com/office/powerpoint/2010/main" val="1132418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416" imgH="416" progId="TCLayout.ActiveDocument.1">
                  <p:embed/>
                </p:oleObj>
              </mc:Choice>
              <mc:Fallback>
                <p:oleObj name="think-cell Slide" r:id="rId19" imgW="416" imgH="416" progId="TCLayout.ActiveDocument.1">
                  <p:embed/>
                  <p:pic>
                    <p:nvPicPr>
                      <p:cNvPr id="8" name="Object 7" hidden="1">
                        <a:extLst>
                          <a:ext uri="{FF2B5EF4-FFF2-40B4-BE49-F238E27FC236}">
                            <a16:creationId xmlns:a16="http://schemas.microsoft.com/office/drawing/2014/main" id="{EC20A9B8-EDA5-422A-A4DB-3196B365C370}"/>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23202520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0"/>
            <a:lum/>
          </a:blip>
          <a:srcRect/>
          <a:stretch>
            <a:fillRect/>
          </a:stretch>
        </a:blipFill>
        <a:effectLst/>
      </p:bgPr>
    </p:bg>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A802041B-63A4-4D1B-8F70-BF2F585A3B68}"/>
              </a:ext>
            </a:extLst>
          </p:cNvPr>
          <p:cNvPicPr>
            <a:picLocks noChangeAspect="1"/>
          </p:cNvPicPr>
          <p:nvPr userDrawn="1"/>
        </p:nvPicPr>
        <p:blipFill rotWithShape="1">
          <a:blip r:embed="rId13">
            <a:extLst>
              <a:ext uri="{BEBA8EAE-BF5A-486C-A8C5-ECC9F3942E4B}">
                <a14:imgProps xmlns:a14="http://schemas.microsoft.com/office/drawing/2010/main">
                  <a14:imgLayer r:embed="rId14">
                    <a14:imgEffect>
                      <a14:colorTemperature colorTemp="5300"/>
                    </a14:imgEffect>
                  </a14:imgLayer>
                </a14:imgProps>
              </a:ext>
            </a:extLst>
          </a:blip>
          <a:srcRect l="79112"/>
          <a:stretch/>
        </p:blipFill>
        <p:spPr>
          <a:xfrm>
            <a:off x="54929" y="75212"/>
            <a:ext cx="12089743" cy="6732270"/>
          </a:xfrm>
          <a:prstGeom prst="rect">
            <a:avLst/>
          </a:prstGeom>
        </p:spPr>
      </p:pic>
      <p:graphicFrame>
        <p:nvGraphicFramePr>
          <p:cNvPr id="10" name="Objekt 9" hidden="1"/>
          <p:cNvGraphicFramePr>
            <a:graphicFrameLocks noChangeAspect="1"/>
          </p:cNvGraphicFramePr>
          <p:nvPr userDrawn="1">
            <p:custDataLst>
              <p:tags r:id="rId10"/>
            </p:custDataLst>
            <p:extLst>
              <p:ext uri="{D42A27DB-BD31-4B8C-83A1-F6EECF244321}">
                <p14:modId xmlns:p14="http://schemas.microsoft.com/office/powerpoint/2010/main" val="1232776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44" imgH="345" progId="TCLayout.ActiveDocument.1">
                  <p:embed/>
                </p:oleObj>
              </mc:Choice>
              <mc:Fallback>
                <p:oleObj name="think-cell Slide" r:id="rId15" imgW="344" imgH="345" progId="TCLayout.ActiveDocument.1">
                  <p:embed/>
                  <p:pic>
                    <p:nvPicPr>
                      <p:cNvPr id="10" name="Objekt 9" hidden="1"/>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9" name="Rechteck 8" hidden="1"/>
          <p:cNvSpPr/>
          <p:nvPr userDrawn="1">
            <p:custDataLst>
              <p:tags r:id="rId1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grpSp>
        <p:nvGrpSpPr>
          <p:cNvPr id="23" name="Gruppieren 22"/>
          <p:cNvGrpSpPr/>
          <p:nvPr userDrawn="1"/>
        </p:nvGrpSpPr>
        <p:grpSpPr>
          <a:xfrm>
            <a:off x="-204700" y="-243408"/>
            <a:ext cx="12601400" cy="7308812"/>
            <a:chOff x="-204700" y="-243408"/>
            <a:chExt cx="12601400" cy="7308812"/>
          </a:xfrm>
        </p:grpSpPr>
        <p:grpSp>
          <p:nvGrpSpPr>
            <p:cNvPr id="8" name="Gruppieren 7"/>
            <p:cNvGrpSpPr/>
            <p:nvPr userDrawn="1"/>
          </p:nvGrpSpPr>
          <p:grpSpPr>
            <a:xfrm>
              <a:off x="550863" y="-243408"/>
              <a:ext cx="11088521" cy="144000"/>
              <a:chOff x="550863" y="-243408"/>
              <a:chExt cx="11088521" cy="144000"/>
            </a:xfrm>
          </p:grpSpPr>
          <p:cxnSp>
            <p:nvCxnSpPr>
              <p:cNvPr id="7" name="Gerader Verbinder 6"/>
              <p:cNvCxnSpPr/>
              <p:nvPr userDrawn="1"/>
            </p:nvCxnSpPr>
            <p:spPr>
              <a:xfrm>
                <a:off x="550863" y="-243408"/>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916613" y="-243408"/>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6275388" y="-243408"/>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11639384" y="-243408"/>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6" name="Gerader Verbinder 15"/>
            <p:cNvCxnSpPr/>
            <p:nvPr userDrawn="1"/>
          </p:nvCxnSpPr>
          <p:spPr>
            <a:xfrm flipV="1">
              <a:off x="550863" y="6921404"/>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a:xfrm flipV="1">
              <a:off x="5916613" y="6921404"/>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a:xfrm flipV="1">
              <a:off x="6275388" y="6921404"/>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a:xfrm flipV="1">
              <a:off x="11639384" y="6921404"/>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1" name="Gruppieren 20"/>
            <p:cNvGrpSpPr/>
            <p:nvPr userDrawn="1"/>
          </p:nvGrpSpPr>
          <p:grpSpPr>
            <a:xfrm>
              <a:off x="-204700" y="1844824"/>
              <a:ext cx="144000" cy="4464496"/>
              <a:chOff x="-204700" y="1844824"/>
              <a:chExt cx="144000" cy="4464496"/>
            </a:xfrm>
          </p:grpSpPr>
          <p:cxnSp>
            <p:nvCxnSpPr>
              <p:cNvPr id="20" name="Gerader Verbinder 19"/>
              <p:cNvCxnSpPr/>
              <p:nvPr userDrawn="1"/>
            </p:nvCxnSpPr>
            <p:spPr>
              <a:xfrm rot="5400000" flipV="1">
                <a:off x="-132700" y="1772824"/>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userDrawn="1"/>
            </p:nvCxnSpPr>
            <p:spPr>
              <a:xfrm rot="5400000" flipV="1">
                <a:off x="-132700" y="6237320"/>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4" name="Gruppieren 23"/>
            <p:cNvGrpSpPr/>
            <p:nvPr userDrawn="1"/>
          </p:nvGrpSpPr>
          <p:grpSpPr>
            <a:xfrm flipH="1">
              <a:off x="12252700" y="1844824"/>
              <a:ext cx="144000" cy="4464496"/>
              <a:chOff x="-204700" y="1844824"/>
              <a:chExt cx="144000" cy="4464496"/>
            </a:xfrm>
          </p:grpSpPr>
          <p:cxnSp>
            <p:nvCxnSpPr>
              <p:cNvPr id="25" name="Gerader Verbinder 24"/>
              <p:cNvCxnSpPr/>
              <p:nvPr userDrawn="1"/>
            </p:nvCxnSpPr>
            <p:spPr>
              <a:xfrm rot="5400000" flipV="1">
                <a:off x="-132700" y="1772824"/>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userDrawn="1"/>
            </p:nvCxnSpPr>
            <p:spPr>
              <a:xfrm rot="5400000" flipV="1">
                <a:off x="-132700" y="6237320"/>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3" name="Textplatzhalter 2"/>
          <p:cNvSpPr>
            <a:spLocks noGrp="1"/>
          </p:cNvSpPr>
          <p:nvPr>
            <p:ph type="body" idx="1"/>
          </p:nvPr>
        </p:nvSpPr>
        <p:spPr bwMode="gray">
          <a:xfrm>
            <a:off x="521080" y="1385205"/>
            <a:ext cx="11088000" cy="4463901"/>
          </a:xfrm>
          <a:prstGeom prst="rect">
            <a:avLst/>
          </a:prstGeom>
        </p:spPr>
        <p:txBody>
          <a:bodyPr vert="horz" lIns="0" tIns="0" rIns="0" bIns="0" rtlCol="0">
            <a:noAutofit/>
          </a:bodyPr>
          <a:lstStyle/>
          <a:p>
            <a:pPr lvl="0"/>
            <a:r>
              <a:rPr lang="en-US" noProof="0"/>
              <a:t>Edit text master format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elplatzhalter 1"/>
          <p:cNvSpPr>
            <a:spLocks noGrp="1"/>
          </p:cNvSpPr>
          <p:nvPr>
            <p:ph type="title"/>
          </p:nvPr>
        </p:nvSpPr>
        <p:spPr bwMode="gray">
          <a:xfrm>
            <a:off x="552000" y="406531"/>
            <a:ext cx="11088000" cy="502189"/>
          </a:xfrm>
          <a:prstGeom prst="rect">
            <a:avLst/>
          </a:prstGeom>
        </p:spPr>
        <p:txBody>
          <a:bodyPr vert="horz" lIns="0" tIns="0" rIns="0" bIns="0" rtlCol="0" anchor="t">
            <a:spAutoFit/>
          </a:bodyPr>
          <a:lstStyle/>
          <a:p>
            <a:r>
              <a:rPr lang="en-US" noProof="0"/>
              <a:t>Edit title master format by clicking</a:t>
            </a:r>
          </a:p>
        </p:txBody>
      </p:sp>
      <p:sp>
        <p:nvSpPr>
          <p:cNvPr id="4" name="Rechteck 3">
            <a:extLst>
              <a:ext uri="{FF2B5EF4-FFF2-40B4-BE49-F238E27FC236}">
                <a16:creationId xmlns:a16="http://schemas.microsoft.com/office/drawing/2014/main" id="{C9BA9159-E6EC-4009-A40F-B10CBC2ED994}"/>
              </a:ext>
            </a:extLst>
          </p:cNvPr>
          <p:cNvSpPr/>
          <p:nvPr userDrawn="1"/>
        </p:nvSpPr>
        <p:spPr>
          <a:xfrm>
            <a:off x="-1" y="-1"/>
            <a:ext cx="12191999" cy="6857997"/>
          </a:xfrm>
          <a:prstGeom prst="rect">
            <a:avLst/>
          </a:prstGeom>
          <a:noFill/>
          <a:ln w="152400">
            <a:solidFill>
              <a:srgbClr val="9DC8D8"/>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216000" indent="-216000" algn="l">
              <a:spcBef>
                <a:spcPts val="800"/>
              </a:spcBef>
              <a:buFont typeface="Arial" panose="020B0604020202020204" pitchFamily="34" charset="0"/>
              <a:buChar char="•"/>
            </a:pPr>
            <a:endParaRPr lang="en-US">
              <a:solidFill>
                <a:schemeClr val="bg1"/>
              </a:solidFill>
            </a:endParaRPr>
          </a:p>
        </p:txBody>
      </p:sp>
      <p:pic>
        <p:nvPicPr>
          <p:cNvPr id="30" name="Grafik 187">
            <a:extLst>
              <a:ext uri="{FF2B5EF4-FFF2-40B4-BE49-F238E27FC236}">
                <a16:creationId xmlns:a16="http://schemas.microsoft.com/office/drawing/2014/main" id="{F5C52FA0-ACAB-48AE-99EB-DB9853BB7693}"/>
              </a:ext>
            </a:extLst>
          </p:cNvPr>
          <p:cNvPicPr>
            <a:picLocks noChangeAspect="1"/>
          </p:cNvPicPr>
          <p:nvPr userDrawn="1"/>
        </p:nvPicPr>
        <p:blipFill>
          <a:blip r:embed="rId17"/>
          <a:stretch>
            <a:fillRect/>
          </a:stretch>
        </p:blipFill>
        <p:spPr>
          <a:xfrm>
            <a:off x="11021970" y="6249155"/>
            <a:ext cx="851702" cy="345398"/>
          </a:xfrm>
          <a:prstGeom prst="rect">
            <a:avLst/>
          </a:prstGeom>
        </p:spPr>
      </p:pic>
    </p:spTree>
    <p:extLst>
      <p:ext uri="{BB962C8B-B14F-4D97-AF65-F5344CB8AC3E}">
        <p14:creationId xmlns:p14="http://schemas.microsoft.com/office/powerpoint/2010/main" val="88524180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Lst>
  <p:hf hdr="0" dt="0"/>
  <p:txStyles>
    <p:titleStyle>
      <a:lvl1pPr algn="ctr" defTabSz="914400" rtl="0" eaLnBrk="1" latinLnBrk="0" hangingPunct="1">
        <a:lnSpc>
          <a:spcPct val="90000"/>
        </a:lnSpc>
        <a:spcBef>
          <a:spcPct val="0"/>
        </a:spcBef>
        <a:buNone/>
        <a:defRPr sz="3600" kern="1200" cap="all" baseline="0">
          <a:solidFill>
            <a:srgbClr val="223341"/>
          </a:solidFill>
          <a:latin typeface="Eucerina WGL" pitchFamily="50" charset="0"/>
          <a:ea typeface="+mj-ea"/>
          <a:cs typeface="+mj-cs"/>
        </a:defRPr>
      </a:lvl1pPr>
    </p:titleStyle>
    <p:bodyStyle>
      <a:lvl1pPr marL="0" indent="0" algn="l" defTabSz="914400" rtl="0" eaLnBrk="1" latinLnBrk="0" hangingPunct="1">
        <a:lnSpc>
          <a:spcPct val="100000"/>
        </a:lnSpc>
        <a:spcBef>
          <a:spcPts val="1600"/>
        </a:spcBef>
        <a:buFont typeface="Arial" panose="020B0604020202020204" pitchFamily="34" charset="0"/>
        <a:buNone/>
        <a:defRPr sz="2000" b="1" kern="1200" cap="all" baseline="0">
          <a:solidFill>
            <a:srgbClr val="223341"/>
          </a:solidFill>
          <a:latin typeface="Eucerina WGL" pitchFamily="50" charset="0"/>
          <a:ea typeface="Yu Gothic" panose="020B0400000000000000" pitchFamily="34" charset="-128"/>
          <a:cs typeface="+mn-cs"/>
        </a:defRPr>
      </a:lvl1pPr>
      <a:lvl2pPr marL="0" indent="0" algn="l" defTabSz="914400" rtl="0" eaLnBrk="1" latinLnBrk="0" hangingPunct="1">
        <a:lnSpc>
          <a:spcPct val="100000"/>
        </a:lnSpc>
        <a:spcBef>
          <a:spcPts val="1200"/>
        </a:spcBef>
        <a:buFont typeface="Arial" panose="020B0604020202020204" pitchFamily="34" charset="0"/>
        <a:buNone/>
        <a:defRPr sz="2000" kern="1200" cap="all" baseline="0">
          <a:solidFill>
            <a:srgbClr val="223341"/>
          </a:solidFill>
          <a:latin typeface="Eucerina WGL" pitchFamily="50" charset="0"/>
          <a:ea typeface="Yu Gothic" panose="020B0400000000000000" pitchFamily="34" charset="-128"/>
          <a:cs typeface="+mn-cs"/>
        </a:defRPr>
      </a:lvl2pPr>
      <a:lvl3pPr marL="216000" indent="-216000" algn="l" defTabSz="914400" rtl="0" eaLnBrk="1" latinLnBrk="0" hangingPunct="1">
        <a:lnSpc>
          <a:spcPct val="100000"/>
        </a:lnSpc>
        <a:spcBef>
          <a:spcPts val="800"/>
        </a:spcBef>
        <a:buFont typeface="Arial" panose="020B0604020202020204" pitchFamily="34" charset="0"/>
        <a:buChar char="•"/>
        <a:defRPr sz="2000" kern="1200">
          <a:solidFill>
            <a:srgbClr val="223341"/>
          </a:solidFill>
          <a:latin typeface="Eucerina WGL" pitchFamily="50" charset="0"/>
          <a:ea typeface="+mn-ea"/>
          <a:cs typeface="+mn-cs"/>
        </a:defRPr>
      </a:lvl3pPr>
      <a:lvl4pPr marL="432000" indent="-216000" algn="l" defTabSz="914400" rtl="0" eaLnBrk="1" latinLnBrk="0" hangingPunct="1">
        <a:lnSpc>
          <a:spcPct val="100000"/>
        </a:lnSpc>
        <a:spcBef>
          <a:spcPts val="400"/>
        </a:spcBef>
        <a:buFont typeface="Arial" panose="020B0604020202020204" pitchFamily="34" charset="0"/>
        <a:buChar char="•"/>
        <a:defRPr sz="1800" kern="1200">
          <a:solidFill>
            <a:srgbClr val="223341"/>
          </a:solidFill>
          <a:latin typeface="Eucerina WGL" pitchFamily="50" charset="0"/>
          <a:ea typeface="+mn-ea"/>
          <a:cs typeface="+mn-cs"/>
        </a:defRPr>
      </a:lvl4pPr>
      <a:lvl5pPr marL="648000" indent="-216000" algn="l" defTabSz="914400" rtl="0" eaLnBrk="1" latinLnBrk="0" hangingPunct="1">
        <a:lnSpc>
          <a:spcPct val="100000"/>
        </a:lnSpc>
        <a:spcBef>
          <a:spcPts val="400"/>
        </a:spcBef>
        <a:buFont typeface="Symbol" panose="05050102010706020507" pitchFamily="18" charset="2"/>
        <a:buChar char="-"/>
        <a:defRPr sz="1600" kern="1200">
          <a:solidFill>
            <a:srgbClr val="223341"/>
          </a:solidFill>
          <a:latin typeface="Eucerina WGL"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7333">
          <p15:clr>
            <a:srgbClr val="F26B43"/>
          </p15:clr>
        </p15:guide>
        <p15:guide id="3" pos="3727">
          <p15:clr>
            <a:srgbClr val="F26B43"/>
          </p15:clr>
        </p15:guide>
        <p15:guide id="4" pos="3953">
          <p15:clr>
            <a:srgbClr val="F26B43"/>
          </p15:clr>
        </p15:guide>
        <p15:guide id="5" orient="horz" pos="1162">
          <p15:clr>
            <a:srgbClr val="F26B43"/>
          </p15:clr>
        </p15:guide>
        <p15:guide id="6" orient="horz" pos="397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0"/>
            <a:lum/>
          </a:blip>
          <a:srcRect/>
          <a:stretch>
            <a:fillRect/>
          </a:stretch>
        </a:blipFill>
        <a:effectLst/>
      </p:bgPr>
    </p:bg>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A802041B-63A4-4D1B-8F70-BF2F585A3B68}"/>
              </a:ext>
            </a:extLst>
          </p:cNvPr>
          <p:cNvPicPr>
            <a:picLocks noChangeAspect="1"/>
          </p:cNvPicPr>
          <p:nvPr userDrawn="1"/>
        </p:nvPicPr>
        <p:blipFill rotWithShape="1">
          <a:blip r:embed="rId13">
            <a:extLst>
              <a:ext uri="{BEBA8EAE-BF5A-486C-A8C5-ECC9F3942E4B}">
                <a14:imgProps xmlns:a14="http://schemas.microsoft.com/office/drawing/2010/main">
                  <a14:imgLayer r:embed="rId14">
                    <a14:imgEffect>
                      <a14:colorTemperature colorTemp="5300"/>
                    </a14:imgEffect>
                  </a14:imgLayer>
                </a14:imgProps>
              </a:ext>
            </a:extLst>
          </a:blip>
          <a:srcRect l="79112"/>
          <a:stretch/>
        </p:blipFill>
        <p:spPr>
          <a:xfrm>
            <a:off x="54929" y="75212"/>
            <a:ext cx="12089743" cy="6732270"/>
          </a:xfrm>
          <a:prstGeom prst="rect">
            <a:avLst/>
          </a:prstGeom>
        </p:spPr>
      </p:pic>
      <p:graphicFrame>
        <p:nvGraphicFramePr>
          <p:cNvPr id="10" name="Objekt 9" hidden="1"/>
          <p:cNvGraphicFramePr>
            <a:graphicFrameLocks noChangeAspect="1"/>
          </p:cNvGraphicFramePr>
          <p:nvPr userDrawn="1">
            <p:custDataLst>
              <p:tags r:id="rId10"/>
            </p:custDataLst>
            <p:extLst>
              <p:ext uri="{D42A27DB-BD31-4B8C-83A1-F6EECF244321}">
                <p14:modId xmlns:p14="http://schemas.microsoft.com/office/powerpoint/2010/main" val="1706017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44" imgH="345" progId="TCLayout.ActiveDocument.1">
                  <p:embed/>
                </p:oleObj>
              </mc:Choice>
              <mc:Fallback>
                <p:oleObj name="think-cell Slide" r:id="rId15" imgW="344" imgH="345" progId="TCLayout.ActiveDocument.1">
                  <p:embed/>
                  <p:pic>
                    <p:nvPicPr>
                      <p:cNvPr id="10" name="Objekt 9" hidden="1"/>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9" name="Rechteck 8" hidden="1"/>
          <p:cNvSpPr/>
          <p:nvPr userDrawn="1">
            <p:custDataLst>
              <p:tags r:id="rId1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a:latin typeface="Yu Gothic Light" panose="020B0300000000000000" pitchFamily="34" charset="-128"/>
              <a:ea typeface="+mj-ea"/>
              <a:cs typeface="+mj-cs"/>
              <a:sym typeface="Yu Gothic Light" panose="020B0300000000000000" pitchFamily="34" charset="-128"/>
            </a:endParaRPr>
          </a:p>
        </p:txBody>
      </p:sp>
      <p:grpSp>
        <p:nvGrpSpPr>
          <p:cNvPr id="23" name="Gruppieren 22"/>
          <p:cNvGrpSpPr/>
          <p:nvPr userDrawn="1"/>
        </p:nvGrpSpPr>
        <p:grpSpPr>
          <a:xfrm>
            <a:off x="-204700" y="-243408"/>
            <a:ext cx="12601400" cy="7308812"/>
            <a:chOff x="-204700" y="-243408"/>
            <a:chExt cx="12601400" cy="7308812"/>
          </a:xfrm>
        </p:grpSpPr>
        <p:grpSp>
          <p:nvGrpSpPr>
            <p:cNvPr id="8" name="Gruppieren 7"/>
            <p:cNvGrpSpPr/>
            <p:nvPr userDrawn="1"/>
          </p:nvGrpSpPr>
          <p:grpSpPr>
            <a:xfrm>
              <a:off x="550863" y="-243408"/>
              <a:ext cx="11088521" cy="144000"/>
              <a:chOff x="550863" y="-243408"/>
              <a:chExt cx="11088521" cy="144000"/>
            </a:xfrm>
          </p:grpSpPr>
          <p:cxnSp>
            <p:nvCxnSpPr>
              <p:cNvPr id="7" name="Gerader Verbinder 6"/>
              <p:cNvCxnSpPr/>
              <p:nvPr userDrawn="1"/>
            </p:nvCxnSpPr>
            <p:spPr>
              <a:xfrm>
                <a:off x="550863" y="-243408"/>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916613" y="-243408"/>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6275388" y="-243408"/>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11639384" y="-243408"/>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6" name="Gerader Verbinder 15"/>
            <p:cNvCxnSpPr/>
            <p:nvPr userDrawn="1"/>
          </p:nvCxnSpPr>
          <p:spPr>
            <a:xfrm flipV="1">
              <a:off x="550863" y="6921404"/>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a:xfrm flipV="1">
              <a:off x="5916613" y="6921404"/>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a:xfrm flipV="1">
              <a:off x="6275388" y="6921404"/>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a:xfrm flipV="1">
              <a:off x="11639384" y="6921404"/>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1" name="Gruppieren 20"/>
            <p:cNvGrpSpPr/>
            <p:nvPr userDrawn="1"/>
          </p:nvGrpSpPr>
          <p:grpSpPr>
            <a:xfrm>
              <a:off x="-204700" y="1844824"/>
              <a:ext cx="144000" cy="4464496"/>
              <a:chOff x="-204700" y="1844824"/>
              <a:chExt cx="144000" cy="4464496"/>
            </a:xfrm>
          </p:grpSpPr>
          <p:cxnSp>
            <p:nvCxnSpPr>
              <p:cNvPr id="20" name="Gerader Verbinder 19"/>
              <p:cNvCxnSpPr/>
              <p:nvPr userDrawn="1"/>
            </p:nvCxnSpPr>
            <p:spPr>
              <a:xfrm rot="5400000" flipV="1">
                <a:off x="-132700" y="1772824"/>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userDrawn="1"/>
            </p:nvCxnSpPr>
            <p:spPr>
              <a:xfrm rot="5400000" flipV="1">
                <a:off x="-132700" y="6237320"/>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4" name="Gruppieren 23"/>
            <p:cNvGrpSpPr/>
            <p:nvPr userDrawn="1"/>
          </p:nvGrpSpPr>
          <p:grpSpPr>
            <a:xfrm flipH="1">
              <a:off x="12252700" y="1844824"/>
              <a:ext cx="144000" cy="4464496"/>
              <a:chOff x="-204700" y="1844824"/>
              <a:chExt cx="144000" cy="4464496"/>
            </a:xfrm>
          </p:grpSpPr>
          <p:cxnSp>
            <p:nvCxnSpPr>
              <p:cNvPr id="25" name="Gerader Verbinder 24"/>
              <p:cNvCxnSpPr/>
              <p:nvPr userDrawn="1"/>
            </p:nvCxnSpPr>
            <p:spPr>
              <a:xfrm rot="5400000" flipV="1">
                <a:off x="-132700" y="1772824"/>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userDrawn="1"/>
            </p:nvCxnSpPr>
            <p:spPr>
              <a:xfrm rot="5400000" flipV="1">
                <a:off x="-132700" y="6237320"/>
                <a:ext cx="0" cy="1440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3" name="Textplatzhalter 2"/>
          <p:cNvSpPr>
            <a:spLocks noGrp="1"/>
          </p:cNvSpPr>
          <p:nvPr>
            <p:ph type="body" idx="1"/>
          </p:nvPr>
        </p:nvSpPr>
        <p:spPr bwMode="gray">
          <a:xfrm>
            <a:off x="521080" y="1385205"/>
            <a:ext cx="11088000" cy="4463901"/>
          </a:xfrm>
          <a:prstGeom prst="rect">
            <a:avLst/>
          </a:prstGeom>
        </p:spPr>
        <p:txBody>
          <a:bodyPr vert="horz" lIns="0" tIns="0" rIns="0" bIns="0" rtlCol="0">
            <a:noAutofit/>
          </a:bodyPr>
          <a:lstStyle/>
          <a:p>
            <a:pPr lvl="0"/>
            <a:r>
              <a:rPr lang="en-US" noProof="0"/>
              <a:t>Edit text master format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elplatzhalter 1"/>
          <p:cNvSpPr>
            <a:spLocks noGrp="1"/>
          </p:cNvSpPr>
          <p:nvPr>
            <p:ph type="title"/>
          </p:nvPr>
        </p:nvSpPr>
        <p:spPr bwMode="gray">
          <a:xfrm>
            <a:off x="552000" y="406531"/>
            <a:ext cx="11088000" cy="502189"/>
          </a:xfrm>
          <a:prstGeom prst="rect">
            <a:avLst/>
          </a:prstGeom>
        </p:spPr>
        <p:txBody>
          <a:bodyPr vert="horz" lIns="0" tIns="0" rIns="0" bIns="0" rtlCol="0" anchor="t">
            <a:spAutoFit/>
          </a:bodyPr>
          <a:lstStyle/>
          <a:p>
            <a:r>
              <a:rPr lang="en-US" noProof="0"/>
              <a:t>Edit title master format by clicking</a:t>
            </a:r>
          </a:p>
        </p:txBody>
      </p:sp>
      <p:sp>
        <p:nvSpPr>
          <p:cNvPr id="4" name="Rechteck 3">
            <a:extLst>
              <a:ext uri="{FF2B5EF4-FFF2-40B4-BE49-F238E27FC236}">
                <a16:creationId xmlns:a16="http://schemas.microsoft.com/office/drawing/2014/main" id="{C9BA9159-E6EC-4009-A40F-B10CBC2ED994}"/>
              </a:ext>
            </a:extLst>
          </p:cNvPr>
          <p:cNvSpPr/>
          <p:nvPr userDrawn="1"/>
        </p:nvSpPr>
        <p:spPr>
          <a:xfrm>
            <a:off x="-1" y="-1"/>
            <a:ext cx="12191999" cy="6857997"/>
          </a:xfrm>
          <a:prstGeom prst="rect">
            <a:avLst/>
          </a:prstGeom>
          <a:noFill/>
          <a:ln w="152400">
            <a:solidFill>
              <a:srgbClr val="9DC8D8"/>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216000" indent="-216000" algn="l">
              <a:spcBef>
                <a:spcPts val="800"/>
              </a:spcBef>
              <a:buFont typeface="Arial" panose="020B0604020202020204" pitchFamily="34" charset="0"/>
              <a:buChar char="•"/>
            </a:pPr>
            <a:endParaRPr lang="en-US">
              <a:solidFill>
                <a:schemeClr val="bg1"/>
              </a:solidFill>
            </a:endParaRPr>
          </a:p>
        </p:txBody>
      </p:sp>
      <p:pic>
        <p:nvPicPr>
          <p:cNvPr id="30" name="Grafik 187">
            <a:extLst>
              <a:ext uri="{FF2B5EF4-FFF2-40B4-BE49-F238E27FC236}">
                <a16:creationId xmlns:a16="http://schemas.microsoft.com/office/drawing/2014/main" id="{F5C52FA0-ACAB-48AE-99EB-DB9853BB7693}"/>
              </a:ext>
            </a:extLst>
          </p:cNvPr>
          <p:cNvPicPr>
            <a:picLocks noChangeAspect="1"/>
          </p:cNvPicPr>
          <p:nvPr userDrawn="1"/>
        </p:nvPicPr>
        <p:blipFill>
          <a:blip r:embed="rId17"/>
          <a:stretch>
            <a:fillRect/>
          </a:stretch>
        </p:blipFill>
        <p:spPr>
          <a:xfrm>
            <a:off x="11021970" y="6249155"/>
            <a:ext cx="851702" cy="345398"/>
          </a:xfrm>
          <a:prstGeom prst="rect">
            <a:avLst/>
          </a:prstGeom>
        </p:spPr>
      </p:pic>
    </p:spTree>
    <p:extLst>
      <p:ext uri="{BB962C8B-B14F-4D97-AF65-F5344CB8AC3E}">
        <p14:creationId xmlns:p14="http://schemas.microsoft.com/office/powerpoint/2010/main" val="382675938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Lst>
  <p:hf hdr="0" dt="0"/>
  <p:txStyles>
    <p:titleStyle>
      <a:lvl1pPr algn="ctr" defTabSz="914400" rtl="0" eaLnBrk="1" latinLnBrk="0" hangingPunct="1">
        <a:lnSpc>
          <a:spcPct val="90000"/>
        </a:lnSpc>
        <a:spcBef>
          <a:spcPct val="0"/>
        </a:spcBef>
        <a:buNone/>
        <a:defRPr sz="3600" kern="1200" cap="all" baseline="0">
          <a:solidFill>
            <a:srgbClr val="223341"/>
          </a:solidFill>
          <a:latin typeface="Eucerina WGL" pitchFamily="50" charset="0"/>
          <a:ea typeface="+mj-ea"/>
          <a:cs typeface="+mj-cs"/>
        </a:defRPr>
      </a:lvl1pPr>
    </p:titleStyle>
    <p:bodyStyle>
      <a:lvl1pPr marL="0" indent="0" algn="l" defTabSz="914400" rtl="0" eaLnBrk="1" latinLnBrk="0" hangingPunct="1">
        <a:lnSpc>
          <a:spcPct val="100000"/>
        </a:lnSpc>
        <a:spcBef>
          <a:spcPts val="1600"/>
        </a:spcBef>
        <a:buFont typeface="Arial" panose="020B0604020202020204" pitchFamily="34" charset="0"/>
        <a:buNone/>
        <a:defRPr sz="2000" b="1" kern="1200" cap="all" baseline="0">
          <a:solidFill>
            <a:srgbClr val="223341"/>
          </a:solidFill>
          <a:latin typeface="Eucerina WGL" pitchFamily="50" charset="0"/>
          <a:ea typeface="Yu Gothic" panose="020B0400000000000000" pitchFamily="34" charset="-128"/>
          <a:cs typeface="+mn-cs"/>
        </a:defRPr>
      </a:lvl1pPr>
      <a:lvl2pPr marL="0" indent="0" algn="l" defTabSz="914400" rtl="0" eaLnBrk="1" latinLnBrk="0" hangingPunct="1">
        <a:lnSpc>
          <a:spcPct val="100000"/>
        </a:lnSpc>
        <a:spcBef>
          <a:spcPts val="1200"/>
        </a:spcBef>
        <a:buFont typeface="Arial" panose="020B0604020202020204" pitchFamily="34" charset="0"/>
        <a:buNone/>
        <a:defRPr sz="2000" kern="1200" cap="all" baseline="0">
          <a:solidFill>
            <a:srgbClr val="223341"/>
          </a:solidFill>
          <a:latin typeface="Eucerina WGL" pitchFamily="50" charset="0"/>
          <a:ea typeface="Yu Gothic" panose="020B0400000000000000" pitchFamily="34" charset="-128"/>
          <a:cs typeface="+mn-cs"/>
        </a:defRPr>
      </a:lvl2pPr>
      <a:lvl3pPr marL="216000" indent="-216000" algn="l" defTabSz="914400" rtl="0" eaLnBrk="1" latinLnBrk="0" hangingPunct="1">
        <a:lnSpc>
          <a:spcPct val="100000"/>
        </a:lnSpc>
        <a:spcBef>
          <a:spcPts val="800"/>
        </a:spcBef>
        <a:buFont typeface="Arial" panose="020B0604020202020204" pitchFamily="34" charset="0"/>
        <a:buChar char="•"/>
        <a:defRPr sz="2000" kern="1200">
          <a:solidFill>
            <a:srgbClr val="223341"/>
          </a:solidFill>
          <a:latin typeface="Eucerina WGL" pitchFamily="50" charset="0"/>
          <a:ea typeface="+mn-ea"/>
          <a:cs typeface="+mn-cs"/>
        </a:defRPr>
      </a:lvl3pPr>
      <a:lvl4pPr marL="432000" indent="-216000" algn="l" defTabSz="914400" rtl="0" eaLnBrk="1" latinLnBrk="0" hangingPunct="1">
        <a:lnSpc>
          <a:spcPct val="100000"/>
        </a:lnSpc>
        <a:spcBef>
          <a:spcPts val="400"/>
        </a:spcBef>
        <a:buFont typeface="Arial" panose="020B0604020202020204" pitchFamily="34" charset="0"/>
        <a:buChar char="•"/>
        <a:defRPr sz="1800" kern="1200">
          <a:solidFill>
            <a:srgbClr val="223341"/>
          </a:solidFill>
          <a:latin typeface="Eucerina WGL" pitchFamily="50" charset="0"/>
          <a:ea typeface="+mn-ea"/>
          <a:cs typeface="+mn-cs"/>
        </a:defRPr>
      </a:lvl4pPr>
      <a:lvl5pPr marL="648000" indent="-216000" algn="l" defTabSz="914400" rtl="0" eaLnBrk="1" latinLnBrk="0" hangingPunct="1">
        <a:lnSpc>
          <a:spcPct val="100000"/>
        </a:lnSpc>
        <a:spcBef>
          <a:spcPts val="400"/>
        </a:spcBef>
        <a:buFont typeface="Symbol" panose="05050102010706020507" pitchFamily="18" charset="2"/>
        <a:buChar char="-"/>
        <a:defRPr sz="1600" kern="1200">
          <a:solidFill>
            <a:srgbClr val="223341"/>
          </a:solidFill>
          <a:latin typeface="Eucerina WGL"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7333">
          <p15:clr>
            <a:srgbClr val="F26B43"/>
          </p15:clr>
        </p15:guide>
        <p15:guide id="3" pos="3727">
          <p15:clr>
            <a:srgbClr val="F26B43"/>
          </p15:clr>
        </p15:guide>
        <p15:guide id="4" pos="3953">
          <p15:clr>
            <a:srgbClr val="F26B43"/>
          </p15:clr>
        </p15:guide>
        <p15:guide id="5" orient="horz" pos="1162">
          <p15:clr>
            <a:srgbClr val="F26B43"/>
          </p15:clr>
        </p15:guide>
        <p15:guide id="6" orient="horz" pos="397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alphaModFix amt="0"/>
            <a:lum/>
          </a:blip>
          <a:srcRect/>
          <a:stretch>
            <a:fillRect/>
          </a:stretch>
        </a:blipFill>
        <a:effectLst/>
      </p:bgPr>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4"/>
            </p:custDataLst>
            <p:extLst>
              <p:ext uri="{D42A27DB-BD31-4B8C-83A1-F6EECF244321}">
                <p14:modId xmlns:p14="http://schemas.microsoft.com/office/powerpoint/2010/main" val="2098540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344" imgH="345" progId="TCLayout.ActiveDocument.1">
                  <p:embed/>
                </p:oleObj>
              </mc:Choice>
              <mc:Fallback>
                <p:oleObj name="think-cell Slide" r:id="rId27" imgW="344" imgH="345" progId="TCLayout.ActiveDocument.1">
                  <p:embed/>
                  <p:pic>
                    <p:nvPicPr>
                      <p:cNvPr id="10" name="Objekt 9" hidden="1"/>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9" name="Rechteck 8" hidden="1"/>
          <p:cNvSpPr/>
          <p:nvPr userDrawn="1">
            <p:custDataLst>
              <p:tags r:id="rId25"/>
            </p:custDataLst>
          </p:nvPr>
        </p:nvSpPr>
        <p:spPr bwMode="gray">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600">
              <a:solidFill>
                <a:prstClr val="white"/>
              </a:solidFill>
              <a:latin typeface="Yu Gothic Light" panose="020B0300000000000000" pitchFamily="34" charset="-128"/>
              <a:sym typeface="Yu Gothic Light" panose="020B0300000000000000" pitchFamily="34" charset="-128"/>
            </a:endParaRPr>
          </a:p>
        </p:txBody>
      </p:sp>
      <p:sp>
        <p:nvSpPr>
          <p:cNvPr id="2" name="Titelplatzhalter 1"/>
          <p:cNvSpPr>
            <a:spLocks noGrp="1"/>
          </p:cNvSpPr>
          <p:nvPr>
            <p:ph type="title"/>
          </p:nvPr>
        </p:nvSpPr>
        <p:spPr bwMode="gray">
          <a:xfrm>
            <a:off x="552000" y="405000"/>
            <a:ext cx="8640000" cy="792000"/>
          </a:xfrm>
          <a:prstGeom prst="rect">
            <a:avLst/>
          </a:prstGeom>
        </p:spPr>
        <p:txBody>
          <a:bodyPr vert="horz" wrap="square" lIns="0" tIns="0" rIns="0" bIns="0" rtlCol="0" anchor="b">
            <a:noAutofit/>
          </a:bodyPr>
          <a:lstStyle/>
          <a:p>
            <a:r>
              <a:rPr lang="en-US" noProof="0"/>
              <a:t>Edit title master format by clicking</a:t>
            </a:r>
          </a:p>
        </p:txBody>
      </p:sp>
      <p:sp>
        <p:nvSpPr>
          <p:cNvPr id="4" name="Textplatzhalter 3">
            <a:extLst>
              <a:ext uri="{FF2B5EF4-FFF2-40B4-BE49-F238E27FC236}">
                <a16:creationId xmlns:a16="http://schemas.microsoft.com/office/drawing/2014/main" id="{808B30DF-AC1A-40EF-9E5A-EC58E9545B49}"/>
              </a:ext>
            </a:extLst>
          </p:cNvPr>
          <p:cNvSpPr>
            <a:spLocks noGrp="1"/>
          </p:cNvSpPr>
          <p:nvPr>
            <p:ph type="body" idx="1"/>
          </p:nvPr>
        </p:nvSpPr>
        <p:spPr bwMode="gray">
          <a:xfrm>
            <a:off x="553066" y="1484312"/>
            <a:ext cx="11087550" cy="45366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Ebene</a:t>
            </a:r>
          </a:p>
          <a:p>
            <a:pPr lvl="3"/>
            <a:r>
              <a:rPr lang="en-US"/>
              <a:t>Fourth Ebene</a:t>
            </a:r>
          </a:p>
          <a:p>
            <a:pPr lvl="4"/>
            <a:r>
              <a:rPr lang="en-US"/>
              <a:t>Fifth Ebene</a:t>
            </a:r>
          </a:p>
          <a:p>
            <a:pPr lvl="5"/>
            <a:r>
              <a:rPr lang="en-US"/>
              <a:t>Sixth level</a:t>
            </a:r>
          </a:p>
          <a:p>
            <a:pPr lvl="6"/>
            <a:r>
              <a:rPr lang="en-US"/>
              <a:t>Seventh level</a:t>
            </a:r>
          </a:p>
          <a:p>
            <a:pPr lvl="7"/>
            <a:r>
              <a:rPr lang="en-US"/>
              <a:t>Eighth level</a:t>
            </a:r>
          </a:p>
          <a:p>
            <a:pPr lvl="8"/>
            <a:r>
              <a:rPr lang="en-US"/>
              <a:t>Ninth level</a:t>
            </a:r>
          </a:p>
        </p:txBody>
      </p:sp>
      <p:pic>
        <p:nvPicPr>
          <p:cNvPr id="19" name="Grafik 18">
            <a:extLst>
              <a:ext uri="{FF2B5EF4-FFF2-40B4-BE49-F238E27FC236}">
                <a16:creationId xmlns:a16="http://schemas.microsoft.com/office/drawing/2014/main" id="{010CBCC9-1A98-4604-86A3-86531836AC6C}"/>
              </a:ext>
            </a:extLst>
          </p:cNvPr>
          <p:cNvPicPr>
            <a:picLocks noChangeAspect="1"/>
          </p:cNvPicPr>
          <p:nvPr userDrawn="1"/>
        </p:nvPicPr>
        <p:blipFill>
          <a:blip r:embed="rId29"/>
          <a:stretch>
            <a:fillRect/>
          </a:stretch>
        </p:blipFill>
        <p:spPr bwMode="gray">
          <a:xfrm>
            <a:off x="10992544" y="6455900"/>
            <a:ext cx="874284" cy="144000"/>
          </a:xfrm>
          <a:prstGeom prst="rect">
            <a:avLst/>
          </a:prstGeom>
        </p:spPr>
      </p:pic>
      <p:sp>
        <p:nvSpPr>
          <p:cNvPr id="60" name="Fußzeilenplatzhalter 15">
            <a:extLst>
              <a:ext uri="{FF2B5EF4-FFF2-40B4-BE49-F238E27FC236}">
                <a16:creationId xmlns:a16="http://schemas.microsoft.com/office/drawing/2014/main" id="{B0CB5F1B-9BD5-4040-B00B-1DE3ADD10BBF}"/>
              </a:ext>
            </a:extLst>
          </p:cNvPr>
          <p:cNvSpPr>
            <a:spLocks noGrp="1"/>
          </p:cNvSpPr>
          <p:nvPr userDrawn="1">
            <p:ph type="ftr" sz="quarter" idx="3"/>
          </p:nvPr>
        </p:nvSpPr>
        <p:spPr bwMode="gray">
          <a:xfrm>
            <a:off x="1055441" y="6453352"/>
            <a:ext cx="3815942" cy="144000"/>
          </a:xfrm>
          <a:prstGeom prst="rect">
            <a:avLst/>
          </a:prstGeom>
        </p:spPr>
        <p:txBody>
          <a:bodyPr vert="horz" wrap="square" lIns="0" tIns="21600" rIns="0" bIns="0" rtlCol="0" anchor="t">
            <a:noAutofit/>
          </a:bodyPr>
          <a:lstStyle>
            <a:lvl1pPr>
              <a:defRPr lang="en-US" sz="800" b="0" dirty="0">
                <a:solidFill>
                  <a:schemeClr val="bg2"/>
                </a:solidFill>
                <a:latin typeface="Avenir Next LT Pro Light" panose="020B0304020202020204" pitchFamily="34" charset="0"/>
                <a:ea typeface="Yu Gothic" panose="020B0400000000000000" pitchFamily="34" charset="-128"/>
              </a:defRPr>
            </a:lvl1pPr>
          </a:lstStyle>
          <a:p>
            <a:r>
              <a:rPr>
                <a:solidFill>
                  <a:srgbClr val="223341"/>
                </a:solidFill>
              </a:rPr>
              <a:t>Month XX, 20XX | Department | Title of the presentation</a:t>
            </a:r>
          </a:p>
        </p:txBody>
      </p:sp>
      <p:sp>
        <p:nvSpPr>
          <p:cNvPr id="61" name="Foliennummernplatzhalter 16">
            <a:extLst>
              <a:ext uri="{FF2B5EF4-FFF2-40B4-BE49-F238E27FC236}">
                <a16:creationId xmlns:a16="http://schemas.microsoft.com/office/drawing/2014/main" id="{9377B25B-FC17-416A-B851-04075EC63664}"/>
              </a:ext>
            </a:extLst>
          </p:cNvPr>
          <p:cNvSpPr>
            <a:spLocks noGrp="1"/>
          </p:cNvSpPr>
          <p:nvPr userDrawn="1">
            <p:ph type="sldNum" sz="quarter" idx="4"/>
          </p:nvPr>
        </p:nvSpPr>
        <p:spPr bwMode="gray">
          <a:xfrm>
            <a:off x="551384" y="6453352"/>
            <a:ext cx="504056" cy="144000"/>
          </a:xfrm>
          <a:prstGeom prst="rect">
            <a:avLst/>
          </a:prstGeom>
        </p:spPr>
        <p:txBody>
          <a:bodyPr vert="horz" wrap="square" lIns="0" tIns="21600" rIns="0" bIns="0" rtlCol="0" anchor="t">
            <a:noAutofit/>
          </a:bodyPr>
          <a:lstStyle>
            <a:lvl1pPr>
              <a:defRPr lang="de-DE" sz="800" b="0" smtClean="0">
                <a:solidFill>
                  <a:schemeClr val="bg2"/>
                </a:solidFill>
                <a:latin typeface="Avenir Next LT Pro Light" panose="020B0304020202020204" pitchFamily="34" charset="0"/>
                <a:ea typeface="Yu Gothic" panose="020B0400000000000000" pitchFamily="34" charset="-128"/>
              </a:defRPr>
            </a:lvl1pPr>
          </a:lstStyle>
          <a:p>
            <a:r>
              <a:rPr>
                <a:solidFill>
                  <a:srgbClr val="223341"/>
                </a:solidFill>
              </a:rPr>
              <a:t>Page </a:t>
            </a:r>
            <a:fld id="{C0069AEE-D70F-4F66-B615-13FB9818742B}" type="slidenum">
              <a:rPr>
                <a:solidFill>
                  <a:srgbClr val="223341"/>
                </a:solidFill>
              </a:rPr>
              <a:pPr/>
              <a:t>‹#›</a:t>
            </a:fld>
            <a:endParaRPr lang="en-US">
              <a:solidFill>
                <a:srgbClr val="223341"/>
              </a:solidFill>
            </a:endParaRPr>
          </a:p>
        </p:txBody>
      </p:sp>
      <p:cxnSp>
        <p:nvCxnSpPr>
          <p:cNvPr id="12" name="Gerader Verbinder 11">
            <a:extLst>
              <a:ext uri="{FF2B5EF4-FFF2-40B4-BE49-F238E27FC236}">
                <a16:creationId xmlns:a16="http://schemas.microsoft.com/office/drawing/2014/main" id="{D8A8B08C-458D-43CE-828F-65DBDDB19000}"/>
              </a:ext>
            </a:extLst>
          </p:cNvPr>
          <p:cNvCxnSpPr/>
          <p:nvPr userDrawn="1"/>
        </p:nvCxnSpPr>
        <p:spPr bwMode="gray">
          <a:xfrm>
            <a:off x="551384" y="-171392"/>
            <a:ext cx="0" cy="72000"/>
          </a:xfrm>
          <a:prstGeom prst="line">
            <a:avLst/>
          </a:prstGeom>
          <a:ln w="6350">
            <a:solidFill>
              <a:srgbClr val="8B848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C6B8430A-0754-4A92-AD66-AD7840A39E12}"/>
              </a:ext>
            </a:extLst>
          </p:cNvPr>
          <p:cNvCxnSpPr/>
          <p:nvPr userDrawn="1"/>
        </p:nvCxnSpPr>
        <p:spPr bwMode="gray">
          <a:xfrm>
            <a:off x="5951984" y="-171392"/>
            <a:ext cx="0" cy="72000"/>
          </a:xfrm>
          <a:prstGeom prst="line">
            <a:avLst/>
          </a:prstGeom>
          <a:ln w="6350">
            <a:solidFill>
              <a:srgbClr val="8B848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25265F99-44F3-4E23-B80D-52984FA7A266}"/>
              </a:ext>
            </a:extLst>
          </p:cNvPr>
          <p:cNvCxnSpPr/>
          <p:nvPr userDrawn="1"/>
        </p:nvCxnSpPr>
        <p:spPr bwMode="gray">
          <a:xfrm>
            <a:off x="6240016" y="-171392"/>
            <a:ext cx="0" cy="72000"/>
          </a:xfrm>
          <a:prstGeom prst="line">
            <a:avLst/>
          </a:prstGeom>
          <a:ln w="6350">
            <a:solidFill>
              <a:srgbClr val="8B848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CC4410E5-B33D-4376-8710-30C3DEE8653C}"/>
              </a:ext>
            </a:extLst>
          </p:cNvPr>
          <p:cNvCxnSpPr/>
          <p:nvPr userDrawn="1"/>
        </p:nvCxnSpPr>
        <p:spPr bwMode="gray">
          <a:xfrm>
            <a:off x="11640616" y="-171392"/>
            <a:ext cx="0" cy="72000"/>
          </a:xfrm>
          <a:prstGeom prst="line">
            <a:avLst/>
          </a:prstGeom>
          <a:ln w="6350">
            <a:solidFill>
              <a:srgbClr val="8B848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9F71A9BA-CD21-47DF-90FC-BD55897457E9}"/>
              </a:ext>
            </a:extLst>
          </p:cNvPr>
          <p:cNvCxnSpPr>
            <a:cxnSpLocks/>
          </p:cNvCxnSpPr>
          <p:nvPr userDrawn="1"/>
        </p:nvCxnSpPr>
        <p:spPr bwMode="gray">
          <a:xfrm rot="5400000" flipV="1">
            <a:off x="-96700" y="1449000"/>
            <a:ext cx="0" cy="72000"/>
          </a:xfrm>
          <a:prstGeom prst="line">
            <a:avLst/>
          </a:prstGeom>
          <a:ln w="6350">
            <a:solidFill>
              <a:srgbClr val="8B848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2456661F-3D17-4551-8763-B58669C97993}"/>
              </a:ext>
            </a:extLst>
          </p:cNvPr>
          <p:cNvCxnSpPr/>
          <p:nvPr userDrawn="1"/>
        </p:nvCxnSpPr>
        <p:spPr bwMode="gray">
          <a:xfrm rot="5400000" flipV="1">
            <a:off x="-96700" y="5985000"/>
            <a:ext cx="0" cy="72000"/>
          </a:xfrm>
          <a:prstGeom prst="line">
            <a:avLst/>
          </a:prstGeom>
          <a:ln w="6350">
            <a:solidFill>
              <a:srgbClr val="8B8481"/>
            </a:solidFill>
          </a:ln>
        </p:spPr>
        <p:style>
          <a:lnRef idx="1">
            <a:schemeClr val="accent1"/>
          </a:lnRef>
          <a:fillRef idx="0">
            <a:schemeClr val="accent1"/>
          </a:fillRef>
          <a:effectRef idx="0">
            <a:schemeClr val="accent1"/>
          </a:effectRef>
          <a:fontRef idx="minor">
            <a:schemeClr val="tx1"/>
          </a:fontRef>
        </p:style>
      </p:cxnSp>
      <p:sp>
        <p:nvSpPr>
          <p:cNvPr id="20" name="Bildplatzhalter 5">
            <a:extLst>
              <a:ext uri="{FF2B5EF4-FFF2-40B4-BE49-F238E27FC236}">
                <a16:creationId xmlns:a16="http://schemas.microsoft.com/office/drawing/2014/main" id="{CC4F56E1-ED15-4E80-8F17-254558C27C8A}"/>
              </a:ext>
            </a:extLst>
          </p:cNvPr>
          <p:cNvSpPr txBox="1">
            <a:spLocks/>
          </p:cNvSpPr>
          <p:nvPr userDrawn="1"/>
        </p:nvSpPr>
        <p:spPr bwMode="gray">
          <a:xfrm>
            <a:off x="11069976" y="261568"/>
            <a:ext cx="791310" cy="505520"/>
          </a:xfrm>
          <a:prstGeom prst="rect">
            <a:avLst/>
          </a:prstGeom>
          <a:blipFill dpi="0" rotWithShape="1">
            <a:blip r:embed="rId30">
              <a:extLst>
                <a:ext uri="{28A0092B-C50C-407E-A947-70E740481C1C}">
                  <a14:useLocalDpi xmlns:a14="http://schemas.microsoft.com/office/drawing/2010/main" val="0"/>
                </a:ext>
              </a:extLst>
            </a:blip>
            <a:srcRect/>
            <a:stretch>
              <a:fillRect/>
            </a:stretch>
          </a:blipFill>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kern="1200" cap="none" baseline="0">
                <a:solidFill>
                  <a:schemeClr val="tx1"/>
                </a:solidFill>
                <a:latin typeface="+mj-lt"/>
                <a:ea typeface="Yu Gothic" panose="020B0400000000000000" pitchFamily="34" charset="-128"/>
                <a:cs typeface="Segoe UI Semibold" panose="020B0702040204020203"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kern="1200" cap="none" baseline="0">
                <a:solidFill>
                  <a:schemeClr val="bg2"/>
                </a:solidFill>
                <a:latin typeface="+mn-lt"/>
                <a:ea typeface="Yu Gothic" panose="020B0400000000000000" pitchFamily="34" charset="-128"/>
                <a:cs typeface="Segoe UI Semilight" panose="020B0402040204020203" pitchFamily="34" charset="0"/>
              </a:defRPr>
            </a:lvl2pPr>
            <a:lvl3pPr marL="216000" indent="-216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b="0" kern="1200">
                <a:solidFill>
                  <a:schemeClr val="bg2"/>
                </a:solidFill>
                <a:latin typeface="+mn-lt"/>
                <a:ea typeface="+mn-ea"/>
                <a:cs typeface="Segoe UI Semilight" panose="020B0402040204020203" pitchFamily="34" charset="0"/>
              </a:defRPr>
            </a:lvl3pPr>
            <a:lvl4pPr marL="432000" indent="-216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600" b="0" kern="1200">
                <a:solidFill>
                  <a:schemeClr val="bg2"/>
                </a:solidFill>
                <a:latin typeface="+mn-lt"/>
                <a:ea typeface="+mn-ea"/>
                <a:cs typeface="Segoe UI Semilight" panose="020B0402040204020203" pitchFamily="34" charset="0"/>
              </a:defRPr>
            </a:lvl4pPr>
            <a:lvl5pPr marL="648000" indent="-216000" algn="l" defTabSz="914400" rtl="0" eaLnBrk="1" latinLnBrk="0" hangingPunct="1">
              <a:lnSpc>
                <a:spcPct val="100000"/>
              </a:lnSpc>
              <a:spcBef>
                <a:spcPts val="0"/>
              </a:spcBef>
              <a:spcAft>
                <a:spcPts val="600"/>
              </a:spcAft>
              <a:buClr>
                <a:schemeClr val="bg2"/>
              </a:buClr>
              <a:buFont typeface="Symbol" panose="05050102010706020507" pitchFamily="18" charset="2"/>
              <a:buChar char="-"/>
              <a:defRPr sz="1600" b="0" kern="1200">
                <a:solidFill>
                  <a:schemeClr val="bg2"/>
                </a:solidFill>
                <a:latin typeface="+mn-lt"/>
                <a:ea typeface="+mn-ea"/>
                <a:cs typeface="Segoe UI Semilight" panose="020B0402040204020203" pitchFamily="34" charset="0"/>
              </a:defRPr>
            </a:lvl5pPr>
            <a:lvl6pPr marL="864000" marR="0" indent="-216000" algn="l" defTabSz="914400" rtl="0" eaLnBrk="1" fontAlgn="auto" latinLnBrk="0" hangingPunct="1">
              <a:lnSpc>
                <a:spcPct val="100000"/>
              </a:lnSpc>
              <a:spcBef>
                <a:spcPts val="0"/>
              </a:spcBef>
              <a:spcAft>
                <a:spcPts val="600"/>
              </a:spcAft>
              <a:buClr>
                <a:schemeClr val="bg2"/>
              </a:buClr>
              <a:buSzTx/>
              <a:buFont typeface="Symbol" panose="05050102010706020507" pitchFamily="18" charset="2"/>
              <a:buChar char="-"/>
              <a:tabLst/>
              <a:defRPr sz="1600" b="0" kern="1200">
                <a:solidFill>
                  <a:schemeClr val="bg2"/>
                </a:solidFill>
                <a:latin typeface="+mn-lt"/>
                <a:ea typeface="+mn-ea"/>
                <a:cs typeface="Segoe UI Semilight" panose="020B0402040204020203" pitchFamily="34" charset="0"/>
              </a:defRPr>
            </a:lvl6pPr>
            <a:lvl7pPr marL="864000" marR="0" indent="-216000" algn="l" defTabSz="914400" rtl="0" eaLnBrk="1" fontAlgn="auto" latinLnBrk="0" hangingPunct="1">
              <a:lnSpc>
                <a:spcPct val="100000"/>
              </a:lnSpc>
              <a:spcBef>
                <a:spcPts val="0"/>
              </a:spcBef>
              <a:spcAft>
                <a:spcPts val="600"/>
              </a:spcAft>
              <a:buClr>
                <a:schemeClr val="bg2"/>
              </a:buClr>
              <a:buSzTx/>
              <a:buFont typeface="Symbol" panose="05050102010706020507" pitchFamily="18" charset="2"/>
              <a:buChar char="-"/>
              <a:tabLst/>
              <a:defRPr sz="1600" b="0" kern="1200">
                <a:solidFill>
                  <a:schemeClr val="bg2"/>
                </a:solidFill>
                <a:latin typeface="+mn-lt"/>
                <a:ea typeface="+mn-ea"/>
                <a:cs typeface="Segoe UI Semilight" panose="020B0402040204020203" pitchFamily="34" charset="0"/>
              </a:defRPr>
            </a:lvl7pPr>
            <a:lvl8pPr marL="864000" indent="-216000" algn="l" defTabSz="914400" rtl="0" eaLnBrk="1" latinLnBrk="0" hangingPunct="1">
              <a:lnSpc>
                <a:spcPct val="100000"/>
              </a:lnSpc>
              <a:spcBef>
                <a:spcPts val="0"/>
              </a:spcBef>
              <a:spcAft>
                <a:spcPts val="600"/>
              </a:spcAft>
              <a:buClr>
                <a:schemeClr val="bg2"/>
              </a:buClr>
              <a:buFont typeface="Symbol" panose="05050102010706020507" pitchFamily="18" charset="2"/>
              <a:buChar char="-"/>
              <a:defRPr sz="1600" b="0" kern="1200">
                <a:solidFill>
                  <a:schemeClr val="bg2"/>
                </a:solidFill>
                <a:latin typeface="+mn-lt"/>
                <a:ea typeface="+mn-ea"/>
                <a:cs typeface="Segoe UI Semilight" panose="020B0402040204020203" pitchFamily="34" charset="0"/>
              </a:defRPr>
            </a:lvl8pPr>
            <a:lvl9pPr marL="864000" indent="-216000" algn="l" defTabSz="914400" rtl="0" eaLnBrk="1" latinLnBrk="0" hangingPunct="1">
              <a:lnSpc>
                <a:spcPct val="100000"/>
              </a:lnSpc>
              <a:spcBef>
                <a:spcPts val="0"/>
              </a:spcBef>
              <a:spcAft>
                <a:spcPts val="600"/>
              </a:spcAft>
              <a:buClr>
                <a:schemeClr val="bg2"/>
              </a:buClr>
              <a:buFont typeface="Symbol" panose="05050102010706020507" pitchFamily="18" charset="2"/>
              <a:buChar char="-"/>
              <a:defRPr sz="1600" b="0" kern="1200">
                <a:solidFill>
                  <a:schemeClr val="bg2"/>
                </a:solidFill>
                <a:latin typeface="+mn-lt"/>
                <a:ea typeface="+mn-ea"/>
                <a:cs typeface="Segoe UI Semilight" panose="020B0402040204020203" pitchFamily="34" charset="0"/>
              </a:defRPr>
            </a:lvl9pPr>
          </a:lstStyle>
          <a:p>
            <a:r>
              <a:rPr lang="en-GB">
                <a:solidFill>
                  <a:srgbClr val="A70532"/>
                </a:solidFill>
              </a:rPr>
              <a:t> </a:t>
            </a:r>
          </a:p>
        </p:txBody>
      </p:sp>
    </p:spTree>
    <p:extLst>
      <p:ext uri="{BB962C8B-B14F-4D97-AF65-F5344CB8AC3E}">
        <p14:creationId xmlns:p14="http://schemas.microsoft.com/office/powerpoint/2010/main" val="187836562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82" r:id="rId22"/>
  </p:sldLayoutIdLst>
  <p:hf sldNum="0" hdr="0" ftr="0" dt="0"/>
  <p:txStyles>
    <p:titleStyle>
      <a:lvl1pPr algn="l" defTabSz="914400" rtl="0" eaLnBrk="1" latinLnBrk="0" hangingPunct="1">
        <a:lnSpc>
          <a:spcPct val="100000"/>
        </a:lnSpc>
        <a:spcBef>
          <a:spcPct val="0"/>
        </a:spcBef>
        <a:buNone/>
        <a:defRPr sz="2800" b="1" kern="1200" cap="all" baseline="0">
          <a:solidFill>
            <a:schemeClr val="tx1"/>
          </a:solidFill>
          <a:latin typeface="+mj-lt"/>
          <a:ea typeface="+mj-ea"/>
          <a:cs typeface="Segoe UI Light" panose="020B0502040204020203"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kern="1200" cap="none" baseline="0">
          <a:solidFill>
            <a:schemeClr val="tx1"/>
          </a:solidFill>
          <a:latin typeface="+mj-lt"/>
          <a:ea typeface="Yu Gothic" panose="020B0400000000000000" pitchFamily="34" charset="-128"/>
          <a:cs typeface="Segoe UI Semibold" panose="020B0702040204020203"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kern="1200" cap="none" baseline="0">
          <a:solidFill>
            <a:schemeClr val="bg2"/>
          </a:solidFill>
          <a:latin typeface="+mn-lt"/>
          <a:ea typeface="Yu Gothic" panose="020B0400000000000000" pitchFamily="34" charset="-128"/>
          <a:cs typeface="Segoe UI Semilight" panose="020B0402040204020203" pitchFamily="34" charset="0"/>
        </a:defRPr>
      </a:lvl2pPr>
      <a:lvl3pPr marL="216000" indent="-216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b="0" kern="1200">
          <a:solidFill>
            <a:schemeClr val="bg2"/>
          </a:solidFill>
          <a:latin typeface="+mn-lt"/>
          <a:ea typeface="+mn-ea"/>
          <a:cs typeface="Segoe UI Semilight" panose="020B0402040204020203" pitchFamily="34" charset="0"/>
        </a:defRPr>
      </a:lvl3pPr>
      <a:lvl4pPr marL="432000" indent="-216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600" b="0" kern="1200">
          <a:solidFill>
            <a:schemeClr val="bg2"/>
          </a:solidFill>
          <a:latin typeface="+mn-lt"/>
          <a:ea typeface="+mn-ea"/>
          <a:cs typeface="Segoe UI Semilight" panose="020B0402040204020203" pitchFamily="34" charset="0"/>
        </a:defRPr>
      </a:lvl4pPr>
      <a:lvl5pPr marL="648000" indent="-216000" algn="l" defTabSz="914400" rtl="0" eaLnBrk="1" latinLnBrk="0" hangingPunct="1">
        <a:lnSpc>
          <a:spcPct val="100000"/>
        </a:lnSpc>
        <a:spcBef>
          <a:spcPts val="0"/>
        </a:spcBef>
        <a:spcAft>
          <a:spcPts val="600"/>
        </a:spcAft>
        <a:buClr>
          <a:schemeClr val="bg2"/>
        </a:buClr>
        <a:buFont typeface="Symbol" panose="05050102010706020507" pitchFamily="18" charset="2"/>
        <a:buChar char="-"/>
        <a:defRPr sz="1600" b="0" kern="1200">
          <a:solidFill>
            <a:schemeClr val="bg2"/>
          </a:solidFill>
          <a:latin typeface="+mn-lt"/>
          <a:ea typeface="+mn-ea"/>
          <a:cs typeface="Segoe UI Semilight" panose="020B0402040204020203" pitchFamily="34" charset="0"/>
        </a:defRPr>
      </a:lvl5pPr>
      <a:lvl6pPr marL="864000" marR="0" indent="-216000" algn="l" defTabSz="914400" rtl="0" eaLnBrk="1" fontAlgn="auto" latinLnBrk="0" hangingPunct="1">
        <a:lnSpc>
          <a:spcPct val="100000"/>
        </a:lnSpc>
        <a:spcBef>
          <a:spcPts val="0"/>
        </a:spcBef>
        <a:spcAft>
          <a:spcPts val="600"/>
        </a:spcAft>
        <a:buClr>
          <a:schemeClr val="bg2"/>
        </a:buClr>
        <a:buSzTx/>
        <a:buFont typeface="Symbol" panose="05050102010706020507" pitchFamily="18" charset="2"/>
        <a:buChar char="-"/>
        <a:tabLst/>
        <a:defRPr sz="1600" b="0" kern="1200">
          <a:solidFill>
            <a:schemeClr val="bg2"/>
          </a:solidFill>
          <a:latin typeface="+mn-lt"/>
          <a:ea typeface="+mn-ea"/>
          <a:cs typeface="Segoe UI Semilight" panose="020B0402040204020203" pitchFamily="34" charset="0"/>
        </a:defRPr>
      </a:lvl6pPr>
      <a:lvl7pPr marL="864000" marR="0" indent="-216000" algn="l" defTabSz="914400" rtl="0" eaLnBrk="1" fontAlgn="auto" latinLnBrk="0" hangingPunct="1">
        <a:lnSpc>
          <a:spcPct val="100000"/>
        </a:lnSpc>
        <a:spcBef>
          <a:spcPts val="0"/>
        </a:spcBef>
        <a:spcAft>
          <a:spcPts val="600"/>
        </a:spcAft>
        <a:buClr>
          <a:schemeClr val="bg2"/>
        </a:buClr>
        <a:buSzTx/>
        <a:buFont typeface="Symbol" panose="05050102010706020507" pitchFamily="18" charset="2"/>
        <a:buChar char="-"/>
        <a:tabLst/>
        <a:defRPr sz="1600" b="0" kern="1200">
          <a:solidFill>
            <a:schemeClr val="bg2"/>
          </a:solidFill>
          <a:latin typeface="+mn-lt"/>
          <a:ea typeface="+mn-ea"/>
          <a:cs typeface="Segoe UI Semilight" panose="020B0402040204020203" pitchFamily="34" charset="0"/>
        </a:defRPr>
      </a:lvl7pPr>
      <a:lvl8pPr marL="864000" indent="-216000" algn="l" defTabSz="914400" rtl="0" eaLnBrk="1" latinLnBrk="0" hangingPunct="1">
        <a:lnSpc>
          <a:spcPct val="100000"/>
        </a:lnSpc>
        <a:spcBef>
          <a:spcPts val="0"/>
        </a:spcBef>
        <a:spcAft>
          <a:spcPts val="600"/>
        </a:spcAft>
        <a:buClr>
          <a:schemeClr val="bg2"/>
        </a:buClr>
        <a:buFont typeface="Symbol" panose="05050102010706020507" pitchFamily="18" charset="2"/>
        <a:buChar char="-"/>
        <a:defRPr sz="1600" b="0" kern="1200">
          <a:solidFill>
            <a:schemeClr val="bg2"/>
          </a:solidFill>
          <a:latin typeface="+mn-lt"/>
          <a:ea typeface="+mn-ea"/>
          <a:cs typeface="Segoe UI Semilight" panose="020B0402040204020203" pitchFamily="34" charset="0"/>
        </a:defRPr>
      </a:lvl8pPr>
      <a:lvl9pPr marL="864000" indent="-216000" algn="l" defTabSz="914400" rtl="0" eaLnBrk="1" latinLnBrk="0" hangingPunct="1">
        <a:lnSpc>
          <a:spcPct val="100000"/>
        </a:lnSpc>
        <a:spcBef>
          <a:spcPts val="0"/>
        </a:spcBef>
        <a:spcAft>
          <a:spcPts val="600"/>
        </a:spcAft>
        <a:buClr>
          <a:schemeClr val="bg2"/>
        </a:buClr>
        <a:buFont typeface="Symbol" panose="05050102010706020507" pitchFamily="18" charset="2"/>
        <a:buChar char="-"/>
        <a:defRPr sz="1600" b="0" kern="1200">
          <a:solidFill>
            <a:schemeClr val="bg2"/>
          </a:solidFill>
          <a:latin typeface="+mn-lt"/>
          <a:ea typeface="+mn-ea"/>
          <a:cs typeface="Segoe UI Semilight" panose="020B0402040204020203" pitchFamily="34" charset="0"/>
        </a:defRPr>
      </a:lvl9pPr>
    </p:bodyStyle>
    <p:otherStyle>
      <a:defPPr>
        <a:defRPr lang="de-DE"/>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orient="horz" pos="935">
          <p15:clr>
            <a:srgbClr val="F26B43"/>
          </p15:clr>
        </p15:guide>
        <p15:guide id="3" orient="horz" pos="3793">
          <p15:clr>
            <a:srgbClr val="F26B43"/>
          </p15:clr>
        </p15:guide>
        <p15:guide id="4" pos="348">
          <p15:clr>
            <a:srgbClr val="F26B43"/>
          </p15:clr>
        </p15:guide>
        <p15:guide id="5" pos="7332">
          <p15:clr>
            <a:srgbClr val="F26B43"/>
          </p15:clr>
        </p15:guide>
        <p15:guide id="6" pos="3749">
          <p15:clr>
            <a:srgbClr val="F26B43"/>
          </p15:clr>
        </p15:guide>
        <p15:guide id="7" pos="393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0"/>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C20A9B8-EDA5-422A-A4DB-3196B365C370}"/>
              </a:ext>
            </a:extLst>
          </p:cNvPr>
          <p:cNvGraphicFramePr>
            <a:graphicFrameLocks noChangeAspect="1"/>
          </p:cNvGraphicFramePr>
          <p:nvPr userDrawn="1">
            <p:custDataLst>
              <p:tags r:id="rId18"/>
            </p:custDataLst>
            <p:extLst>
              <p:ext uri="{D42A27DB-BD31-4B8C-83A1-F6EECF244321}">
                <p14:modId xmlns:p14="http://schemas.microsoft.com/office/powerpoint/2010/main" val="1132418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416" imgH="416" progId="TCLayout.ActiveDocument.1">
                  <p:embed/>
                </p:oleObj>
              </mc:Choice>
              <mc:Fallback>
                <p:oleObj name="think-cell Slide" r:id="rId20" imgW="416" imgH="416" progId="TCLayout.ActiveDocument.1">
                  <p:embed/>
                  <p:pic>
                    <p:nvPicPr>
                      <p:cNvPr id="8" name="Object 7" hidden="1">
                        <a:extLst>
                          <a:ext uri="{FF2B5EF4-FFF2-40B4-BE49-F238E27FC236}">
                            <a16:creationId xmlns:a16="http://schemas.microsoft.com/office/drawing/2014/main" id="{EC20A9B8-EDA5-422A-A4DB-3196B365C370}"/>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F9B6E-BEBF-4F2A-A9B8-85133BC8D291}" type="datetimeFigureOut">
              <a:rPr lang="en-ZA" smtClean="0">
                <a:solidFill>
                  <a:prstClr val="black">
                    <a:tint val="75000"/>
                  </a:prstClr>
                </a:solidFill>
              </a:rPr>
              <a:pPr/>
              <a:t>2024/07/09</a:t>
            </a:fld>
            <a:endParaRPr lang="en-ZA">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A979-99E3-4D18-ADA6-2F5BFC6DF8C7}"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02627110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22.xml"/></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9.xml"/><Relationship Id="rId1" Type="http://schemas.openxmlformats.org/officeDocument/2006/relationships/tags" Target="../tags/tag123.xml"/><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9.xml"/><Relationship Id="rId1" Type="http://schemas.openxmlformats.org/officeDocument/2006/relationships/tags" Target="../tags/tag12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30.xml"/><Relationship Id="rId1" Type="http://schemas.openxmlformats.org/officeDocument/2006/relationships/tags" Target="../tags/tag125.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7.xml"/><Relationship Id="rId1" Type="http://schemas.openxmlformats.org/officeDocument/2006/relationships/tags" Target="../tags/tag12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7.xml"/><Relationship Id="rId6" Type="http://schemas.openxmlformats.org/officeDocument/2006/relationships/image" Target="../media/image12.emf"/><Relationship Id="rId5" Type="http://schemas.openxmlformats.org/officeDocument/2006/relationships/image" Target="../media/image41.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4.png"/><Relationship Id="rId2" Type="http://schemas.openxmlformats.org/officeDocument/2006/relationships/slideLayout" Target="../slideLayouts/slideLayout19.xml"/><Relationship Id="rId1" Type="http://schemas.openxmlformats.org/officeDocument/2006/relationships/tags" Target="../tags/tag12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3.wdp"/><Relationship Id="rId2" Type="http://schemas.openxmlformats.org/officeDocument/2006/relationships/slideLayout" Target="../slideLayouts/slideLayout18.xml"/><Relationship Id="rId1" Type="http://schemas.openxmlformats.org/officeDocument/2006/relationships/tags" Target="../tags/tag128.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2.emf"/><Relationship Id="rId2" Type="http://schemas.openxmlformats.org/officeDocument/2006/relationships/slideLayout" Target="../slideLayouts/slideLayout103.xml"/><Relationship Id="rId1" Type="http://schemas.openxmlformats.org/officeDocument/2006/relationships/tags" Target="../tags/tag129.xml"/><Relationship Id="rId6" Type="http://schemas.openxmlformats.org/officeDocument/2006/relationships/image" Target="../media/image48.jpeg"/><Relationship Id="rId5" Type="http://schemas.openxmlformats.org/officeDocument/2006/relationships/image" Target="../media/image8.emf"/><Relationship Id="rId4" Type="http://schemas.openxmlformats.org/officeDocument/2006/relationships/oleObject" Target="../embeddings/oleObject78.bin"/></Relationships>
</file>

<file path=ppt/slides/_rels/slide2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32.xml"/><Relationship Id="rId7" Type="http://schemas.openxmlformats.org/officeDocument/2006/relationships/image" Target="../media/image49.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8.emf"/><Relationship Id="rId5" Type="http://schemas.openxmlformats.org/officeDocument/2006/relationships/oleObject" Target="../embeddings/oleObject79.bin"/><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52.png"/><Relationship Id="rId3" Type="http://schemas.openxmlformats.org/officeDocument/2006/relationships/tags" Target="../tags/tag134.xml"/><Relationship Id="rId7" Type="http://schemas.openxmlformats.org/officeDocument/2006/relationships/tags" Target="../tags/tag138.xml"/><Relationship Id="rId12" Type="http://schemas.openxmlformats.org/officeDocument/2006/relationships/image" Target="../media/image51.png"/><Relationship Id="rId2" Type="http://schemas.openxmlformats.org/officeDocument/2006/relationships/tags" Target="../tags/tag133.xml"/><Relationship Id="rId16" Type="http://schemas.openxmlformats.org/officeDocument/2006/relationships/image" Target="../media/image55.png"/><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image" Target="../media/image50.jpeg"/><Relationship Id="rId5" Type="http://schemas.openxmlformats.org/officeDocument/2006/relationships/tags" Target="../tags/tag136.xml"/><Relationship Id="rId15" Type="http://schemas.openxmlformats.org/officeDocument/2006/relationships/image" Target="../media/image54.png"/><Relationship Id="rId10" Type="http://schemas.openxmlformats.org/officeDocument/2006/relationships/image" Target="../media/image12.emf"/><Relationship Id="rId4" Type="http://schemas.openxmlformats.org/officeDocument/2006/relationships/tags" Target="../tags/tag135.xml"/><Relationship Id="rId9" Type="http://schemas.openxmlformats.org/officeDocument/2006/relationships/notesSlide" Target="../notesSlides/notesSlide9.xml"/><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13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0.xml"/><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ags" Target="../tags/tag141.xml"/><Relationship Id="rId6" Type="http://schemas.openxmlformats.org/officeDocument/2006/relationships/image" Target="../media/image12.emf"/><Relationship Id="rId5" Type="http://schemas.openxmlformats.org/officeDocument/2006/relationships/image" Target="../media/image9.emf"/><Relationship Id="rId4" Type="http://schemas.openxmlformats.org/officeDocument/2006/relationships/oleObject" Target="../embeddings/oleObject80.bin"/></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51.xml"/><Relationship Id="rId7" Type="http://schemas.openxmlformats.org/officeDocument/2006/relationships/image" Target="../media/image66.png"/><Relationship Id="rId12" Type="http://schemas.openxmlformats.org/officeDocument/2006/relationships/image" Target="../media/image12.emf"/><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8.emf"/><Relationship Id="rId11" Type="http://schemas.openxmlformats.org/officeDocument/2006/relationships/image" Target="../media/image70.png"/><Relationship Id="rId5" Type="http://schemas.openxmlformats.org/officeDocument/2006/relationships/oleObject" Target="../embeddings/oleObject81.bin"/><Relationship Id="rId10" Type="http://schemas.openxmlformats.org/officeDocument/2006/relationships/image" Target="../media/image69.png"/><Relationship Id="rId4" Type="http://schemas.openxmlformats.org/officeDocument/2006/relationships/notesSlide" Target="../notesSlides/notesSlide12.xml"/><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2.bin"/><Relationship Id="rId7" Type="http://schemas.openxmlformats.org/officeDocument/2006/relationships/image" Target="../media/image72.png"/><Relationship Id="rId2" Type="http://schemas.openxmlformats.org/officeDocument/2006/relationships/slideLayout" Target="../slideLayouts/slideLayout71.xml"/><Relationship Id="rId1" Type="http://schemas.openxmlformats.org/officeDocument/2006/relationships/tags" Target="../tags/tag144.xml"/><Relationship Id="rId6" Type="http://schemas.openxmlformats.org/officeDocument/2006/relationships/image" Target="../media/image71.png"/><Relationship Id="rId5" Type="http://schemas.openxmlformats.org/officeDocument/2006/relationships/image" Target="../media/image12.emf"/><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71.xml"/><Relationship Id="rId7" Type="http://schemas.openxmlformats.org/officeDocument/2006/relationships/image" Target="../media/image73.jpe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image" Target="../media/image12.emf"/><Relationship Id="rId5" Type="http://schemas.openxmlformats.org/officeDocument/2006/relationships/image" Target="../media/image8.emf"/><Relationship Id="rId4" Type="http://schemas.openxmlformats.org/officeDocument/2006/relationships/oleObject" Target="../embeddings/oleObject83.bin"/><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13.xml"/><Relationship Id="rId7" Type="http://schemas.openxmlformats.org/officeDocument/2006/relationships/image" Target="../media/image75.png"/><Relationship Id="rId2" Type="http://schemas.openxmlformats.org/officeDocument/2006/relationships/slideLayout" Target="../slideLayouts/slideLayout87.xml"/><Relationship Id="rId1" Type="http://schemas.openxmlformats.org/officeDocument/2006/relationships/tags" Target="../tags/tag147.xml"/><Relationship Id="rId6" Type="http://schemas.openxmlformats.org/officeDocument/2006/relationships/image" Target="../media/image12.emf"/><Relationship Id="rId5" Type="http://schemas.openxmlformats.org/officeDocument/2006/relationships/image" Target="../media/image8.emf"/><Relationship Id="rId10" Type="http://schemas.openxmlformats.org/officeDocument/2006/relationships/image" Target="../media/image77.png"/><Relationship Id="rId4" Type="http://schemas.openxmlformats.org/officeDocument/2006/relationships/oleObject" Target="../embeddings/oleObject84.bin"/><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8.xml"/><Relationship Id="rId5" Type="http://schemas.openxmlformats.org/officeDocument/2006/relationships/image" Target="../media/image79.pn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2.jpeg"/><Relationship Id="rId2" Type="http://schemas.openxmlformats.org/officeDocument/2006/relationships/slideLayout" Target="../slideLayouts/slideLayout41.xml"/><Relationship Id="rId1" Type="http://schemas.openxmlformats.org/officeDocument/2006/relationships/tags" Target="../tags/tag149.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12.emf"/></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59.xml"/><Relationship Id="rId7" Type="http://schemas.openxmlformats.org/officeDocument/2006/relationships/image" Target="../media/image83.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8.emf"/><Relationship Id="rId11" Type="http://schemas.openxmlformats.org/officeDocument/2006/relationships/image" Target="../media/image85.jpeg"/><Relationship Id="rId5" Type="http://schemas.openxmlformats.org/officeDocument/2006/relationships/oleObject" Target="../embeddings/oleObject85.bin"/><Relationship Id="rId10" Type="http://schemas.openxmlformats.org/officeDocument/2006/relationships/image" Target="../media/image73.jpeg"/><Relationship Id="rId4" Type="http://schemas.openxmlformats.org/officeDocument/2006/relationships/notesSlide" Target="../notesSlides/notesSlide16.xml"/><Relationship Id="rId9" Type="http://schemas.openxmlformats.org/officeDocument/2006/relationships/image" Target="../media/image12.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52.xml"/><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9.xml"/><Relationship Id="rId7" Type="http://schemas.microsoft.com/office/2007/relationships/hdphoto" Target="../media/hdphoto4.wdp"/><Relationship Id="rId2" Type="http://schemas.openxmlformats.org/officeDocument/2006/relationships/slideLayout" Target="../slideLayouts/slideLayout41.xml"/><Relationship Id="rId1" Type="http://schemas.openxmlformats.org/officeDocument/2006/relationships/tags" Target="../tags/tag153.xml"/><Relationship Id="rId6" Type="http://schemas.openxmlformats.org/officeDocument/2006/relationships/image" Target="../media/image88.png"/><Relationship Id="rId5" Type="http://schemas.openxmlformats.org/officeDocument/2006/relationships/image" Target="../media/image50.jpeg"/><Relationship Id="rId4" Type="http://schemas.openxmlformats.org/officeDocument/2006/relationships/image" Target="../media/image12.e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90.jpg"/><Relationship Id="rId2" Type="http://schemas.openxmlformats.org/officeDocument/2006/relationships/slideLayout" Target="../slideLayouts/slideLayout26.xml"/><Relationship Id="rId1" Type="http://schemas.openxmlformats.org/officeDocument/2006/relationships/tags" Target="../tags/tag154.xml"/><Relationship Id="rId6" Type="http://schemas.openxmlformats.org/officeDocument/2006/relationships/image" Target="../media/image89.jpg"/><Relationship Id="rId5" Type="http://schemas.openxmlformats.org/officeDocument/2006/relationships/image" Target="../media/image50.jpeg"/><Relationship Id="rId4" Type="http://schemas.openxmlformats.org/officeDocument/2006/relationships/image" Target="../media/image12.emf"/></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9.png"/><Relationship Id="rId4" Type="http://schemas.openxmlformats.org/officeDocument/2006/relationships/image" Target="../media/image98.emf"/></Relationships>
</file>

<file path=ppt/slides/_rels/slide4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26.xml"/><Relationship Id="rId7" Type="http://schemas.openxmlformats.org/officeDocument/2006/relationships/image" Target="../media/image83.pn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8.emf"/><Relationship Id="rId11" Type="http://schemas.openxmlformats.org/officeDocument/2006/relationships/image" Target="../media/image85.jpeg"/><Relationship Id="rId5" Type="http://schemas.openxmlformats.org/officeDocument/2006/relationships/oleObject" Target="../embeddings/oleObject85.bin"/><Relationship Id="rId10" Type="http://schemas.openxmlformats.org/officeDocument/2006/relationships/image" Target="../media/image73.jpeg"/><Relationship Id="rId4" Type="http://schemas.openxmlformats.org/officeDocument/2006/relationships/notesSlide" Target="../notesSlides/notesSlide23.xml"/><Relationship Id="rId9" Type="http://schemas.openxmlformats.org/officeDocument/2006/relationships/image" Target="../media/image12.emf"/></Relationships>
</file>

<file path=ppt/slides/_rels/slide4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0.emf"/><Relationship Id="rId7"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102.jpeg"/><Relationship Id="rId4" Type="http://schemas.openxmlformats.org/officeDocument/2006/relationships/image" Target="../media/image101.emf"/></Relationships>
</file>

<file path=ppt/slides/_rels/slide4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101.emf"/></Relationships>
</file>

<file path=ppt/slides/_rels/slide4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26.xml"/><Relationship Id="rId7" Type="http://schemas.openxmlformats.org/officeDocument/2006/relationships/image" Target="../media/image83.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8.emf"/><Relationship Id="rId11" Type="http://schemas.openxmlformats.org/officeDocument/2006/relationships/image" Target="../media/image85.jpeg"/><Relationship Id="rId5" Type="http://schemas.openxmlformats.org/officeDocument/2006/relationships/oleObject" Target="../embeddings/oleObject85.bin"/><Relationship Id="rId10" Type="http://schemas.openxmlformats.org/officeDocument/2006/relationships/image" Target="../media/image73.jpeg"/><Relationship Id="rId4" Type="http://schemas.openxmlformats.org/officeDocument/2006/relationships/notesSlide" Target="../notesSlides/notesSlide25.xml"/><Relationship Id="rId9" Type="http://schemas.openxmlformats.org/officeDocument/2006/relationships/image" Target="../media/image12.emf"/></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image" Target="../media/image106.png"/><Relationship Id="rId4" Type="http://schemas.openxmlformats.org/officeDocument/2006/relationships/image" Target="../media/image105.jpeg"/></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17.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hyperlink" Target="https://doi.org/10.3390/ijms221910661"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doi.org/10.1080/09546634.2024.2326171"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18.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20.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7" descr="Close up of two people holding hands">
            <a:extLst>
              <a:ext uri="{FF2B5EF4-FFF2-40B4-BE49-F238E27FC236}">
                <a16:creationId xmlns:a16="http://schemas.microsoft.com/office/drawing/2014/main" id="{92B96CFD-D97E-836D-6CC7-EDBCEF74F864}"/>
              </a:ext>
            </a:extLst>
          </p:cNvPr>
          <p:cNvPicPr>
            <a:picLocks noChangeAspect="1"/>
          </p:cNvPicPr>
          <p:nvPr/>
        </p:nvPicPr>
        <p:blipFill rotWithShape="1">
          <a:blip r:embed="rId3">
            <a:extLst>
              <a:ext uri="{28A0092B-C50C-407E-A947-70E740481C1C}">
                <a14:useLocalDpi xmlns:a14="http://schemas.microsoft.com/office/drawing/2010/main" val="0"/>
              </a:ext>
            </a:extLst>
          </a:blip>
          <a:srcRect t="9683" b="13893"/>
          <a:stretch/>
        </p:blipFill>
        <p:spPr>
          <a:xfrm>
            <a:off x="-32" y="10"/>
            <a:ext cx="12192031" cy="4915066"/>
          </a:xfrm>
          <a:prstGeom prst="rect">
            <a:avLst/>
          </a:prstGeom>
        </p:spPr>
      </p:pic>
      <p:sp>
        <p:nvSpPr>
          <p:cNvPr id="2" name="Title 1">
            <a:extLst>
              <a:ext uri="{FF2B5EF4-FFF2-40B4-BE49-F238E27FC236}">
                <a16:creationId xmlns:a16="http://schemas.microsoft.com/office/drawing/2014/main" id="{71CAFD31-81B8-DB05-368D-A724EA888741}"/>
              </a:ext>
            </a:extLst>
          </p:cNvPr>
          <p:cNvSpPr>
            <a:spLocks noGrp="1"/>
          </p:cNvSpPr>
          <p:nvPr>
            <p:ph type="ctrTitle"/>
          </p:nvPr>
        </p:nvSpPr>
        <p:spPr>
          <a:xfrm>
            <a:off x="333789" y="5120638"/>
            <a:ext cx="7137263" cy="1280161"/>
          </a:xfrm>
          <a:ln>
            <a:noFill/>
          </a:ln>
        </p:spPr>
        <p:txBody>
          <a:bodyPr anchor="ctr">
            <a:normAutofit/>
          </a:bodyPr>
          <a:lstStyle/>
          <a:p>
            <a:pPr algn="ctr"/>
            <a:r>
              <a:rPr lang="en-US" sz="4800">
                <a:solidFill>
                  <a:schemeClr val="bg1"/>
                </a:solidFill>
              </a:rPr>
              <a:t>DRY SKIN</a:t>
            </a:r>
          </a:p>
        </p:txBody>
      </p:sp>
      <p:sp>
        <p:nvSpPr>
          <p:cNvPr id="3" name="Subtitle 2">
            <a:extLst>
              <a:ext uri="{FF2B5EF4-FFF2-40B4-BE49-F238E27FC236}">
                <a16:creationId xmlns:a16="http://schemas.microsoft.com/office/drawing/2014/main" id="{EC5CB37C-8DAC-ADA4-E52E-98385E1581CF}"/>
              </a:ext>
            </a:extLst>
          </p:cNvPr>
          <p:cNvSpPr>
            <a:spLocks noGrp="1"/>
          </p:cNvSpPr>
          <p:nvPr>
            <p:ph type="subTitle" idx="1"/>
          </p:nvPr>
        </p:nvSpPr>
        <p:spPr>
          <a:xfrm>
            <a:off x="8253353" y="5010150"/>
            <a:ext cx="4037599" cy="1628155"/>
          </a:xfrm>
        </p:spPr>
        <p:txBody>
          <a:bodyPr anchor="ctr">
            <a:normAutofit/>
          </a:bodyPr>
          <a:lstStyle/>
          <a:p>
            <a:pPr>
              <a:lnSpc>
                <a:spcPct val="120000"/>
              </a:lnSpc>
              <a:spcBef>
                <a:spcPts val="0"/>
              </a:spcBef>
            </a:pPr>
            <a:r>
              <a:rPr lang="en-US" sz="1400">
                <a:solidFill>
                  <a:srgbClr val="FFFFFF"/>
                </a:solidFill>
              </a:rPr>
              <a:t>DR NEZ SPENGANE </a:t>
            </a:r>
          </a:p>
          <a:p>
            <a:pPr>
              <a:lnSpc>
                <a:spcPct val="120000"/>
              </a:lnSpc>
              <a:spcBef>
                <a:spcPts val="0"/>
              </a:spcBef>
            </a:pPr>
            <a:r>
              <a:rPr lang="en-US" sz="1400">
                <a:solidFill>
                  <a:srgbClr val="FFFFFF"/>
                </a:solidFill>
              </a:rPr>
              <a:t>DERMATOLOGIST</a:t>
            </a:r>
          </a:p>
          <a:p>
            <a:pPr>
              <a:lnSpc>
                <a:spcPct val="120000"/>
              </a:lnSpc>
              <a:spcBef>
                <a:spcPts val="0"/>
              </a:spcBef>
            </a:pPr>
            <a:r>
              <a:rPr lang="en-US" sz="1400" cap="none">
                <a:solidFill>
                  <a:srgbClr val="FFFFFF"/>
                </a:solidFill>
              </a:rPr>
              <a:t>Christiaan Barnard Memorial Hospital</a:t>
            </a:r>
          </a:p>
          <a:p>
            <a:pPr>
              <a:lnSpc>
                <a:spcPct val="120000"/>
              </a:lnSpc>
              <a:spcBef>
                <a:spcPts val="0"/>
              </a:spcBef>
            </a:pPr>
            <a:r>
              <a:rPr lang="en-US" sz="1400" cap="none">
                <a:solidFill>
                  <a:srgbClr val="FFFFFF"/>
                </a:solidFill>
              </a:rPr>
              <a:t>Cape Town</a:t>
            </a:r>
          </a:p>
        </p:txBody>
      </p:sp>
      <p:pic>
        <p:nvPicPr>
          <p:cNvPr id="7" name="Picture 6" descr="A logo for a beauty salon&#10;&#10;Description automatically generated">
            <a:extLst>
              <a:ext uri="{FF2B5EF4-FFF2-40B4-BE49-F238E27FC236}">
                <a16:creationId xmlns:a16="http://schemas.microsoft.com/office/drawing/2014/main" id="{78E5D5D2-921D-A5CB-099A-A86F6B6B05D2}"/>
              </a:ext>
            </a:extLst>
          </p:cNvPr>
          <p:cNvPicPr>
            <a:picLocks noChangeAspect="1"/>
          </p:cNvPicPr>
          <p:nvPr/>
        </p:nvPicPr>
        <p:blipFill rotWithShape="1">
          <a:blip r:embed="rId4"/>
          <a:srcRect l="31965" t="4438" r="30755" b="51375"/>
          <a:stretch/>
        </p:blipFill>
        <p:spPr>
          <a:xfrm>
            <a:off x="7471052" y="5120638"/>
            <a:ext cx="1211513" cy="1280162"/>
          </a:xfrm>
          <a:prstGeom prst="rect">
            <a:avLst/>
          </a:prstGeom>
          <a:ln>
            <a:noFill/>
          </a:ln>
        </p:spPr>
      </p:pic>
    </p:spTree>
    <p:extLst>
      <p:ext uri="{BB962C8B-B14F-4D97-AF65-F5344CB8AC3E}">
        <p14:creationId xmlns:p14="http://schemas.microsoft.com/office/powerpoint/2010/main" val="2382905665"/>
      </p:ext>
    </p:extLst>
  </p:cSld>
  <p:clrMapOvr>
    <a:overrideClrMapping bg1="dk1" tx1="lt1" bg2="dk2" tx2="lt2" accent1="accent1" accent2="accent2" accent3="accent3" accent4="accent4" accent5="accent5" accent6="accent6" hlink="hlink" folHlink="folHlink"/>
  </p:clrMapOvr>
  <p:transition spd="slow" advTm="15444"/>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7917AE-C68C-7406-D0D4-5719E632A1B6}"/>
              </a:ext>
            </a:extLst>
          </p:cNvPr>
          <p:cNvPicPr>
            <a:picLocks noChangeAspect="1"/>
          </p:cNvPicPr>
          <p:nvPr/>
        </p:nvPicPr>
        <p:blipFill>
          <a:blip r:embed="rId3"/>
          <a:stretch>
            <a:fillRect/>
          </a:stretch>
        </p:blipFill>
        <p:spPr>
          <a:xfrm>
            <a:off x="182252" y="1005605"/>
            <a:ext cx="7649816" cy="5070127"/>
          </a:xfrm>
          <a:prstGeom prst="rect">
            <a:avLst/>
          </a:prstGeom>
        </p:spPr>
      </p:pic>
      <p:sp>
        <p:nvSpPr>
          <p:cNvPr id="5" name="Title 1">
            <a:extLst>
              <a:ext uri="{FF2B5EF4-FFF2-40B4-BE49-F238E27FC236}">
                <a16:creationId xmlns:a16="http://schemas.microsoft.com/office/drawing/2014/main" id="{044C8FAB-53B4-29B0-3AF1-2E9991BFA254}"/>
              </a:ext>
            </a:extLst>
          </p:cNvPr>
          <p:cNvSpPr txBox="1">
            <a:spLocks/>
          </p:cNvSpPr>
          <p:nvPr/>
        </p:nvSpPr>
        <p:spPr>
          <a:xfrm>
            <a:off x="1996361" y="154070"/>
            <a:ext cx="7421016" cy="851535"/>
          </a:xfrm>
          <a:prstGeom prst="rect">
            <a:avLst/>
          </a:prstGeom>
        </p:spPr>
        <p:txBody>
          <a:bodyPr/>
          <a:lstStyle>
            <a:lvl1pPr algn="l" defTabSz="914400" rtl="0" eaLnBrk="1" latinLnBrk="0" hangingPunct="1">
              <a:lnSpc>
                <a:spcPct val="90000"/>
              </a:lnSpc>
              <a:spcBef>
                <a:spcPct val="0"/>
              </a:spcBef>
              <a:buNone/>
              <a:defRPr sz="5300" kern="1200" spc="-50" baseline="0">
                <a:solidFill>
                  <a:schemeClr val="tx1">
                    <a:lumMod val="75000"/>
                    <a:lumOff val="25000"/>
                  </a:schemeClr>
                </a:solidFill>
                <a:latin typeface="+mj-lt"/>
                <a:ea typeface="+mj-ea"/>
                <a:cs typeface="+mj-cs"/>
              </a:defRPr>
            </a:lvl1pPr>
          </a:lstStyle>
          <a:p>
            <a:r>
              <a:rPr lang="en-US" sz="3200" b="1" u="sng">
                <a:solidFill>
                  <a:schemeClr val="bg1"/>
                </a:solidFill>
                <a:latin typeface="Arial" panose="020B0604020202020204" pitchFamily="34" charset="0"/>
                <a:cs typeface="Arial" panose="020B0604020202020204" pitchFamily="34" charset="0"/>
              </a:rPr>
              <a:t>What happens when this is disrupted?</a:t>
            </a:r>
          </a:p>
        </p:txBody>
      </p:sp>
      <p:sp>
        <p:nvSpPr>
          <p:cNvPr id="3" name="TextBox 2">
            <a:extLst>
              <a:ext uri="{FF2B5EF4-FFF2-40B4-BE49-F238E27FC236}">
                <a16:creationId xmlns:a16="http://schemas.microsoft.com/office/drawing/2014/main" id="{9140DCA5-4B9C-CAA1-B495-9CC545742A50}"/>
              </a:ext>
            </a:extLst>
          </p:cNvPr>
          <p:cNvSpPr txBox="1"/>
          <p:nvPr/>
        </p:nvSpPr>
        <p:spPr>
          <a:xfrm>
            <a:off x="8048625" y="1005605"/>
            <a:ext cx="3961123" cy="3785652"/>
          </a:xfrm>
          <a:prstGeom prst="rect">
            <a:avLst/>
          </a:prstGeom>
          <a:noFill/>
        </p:spPr>
        <p:txBody>
          <a:bodyPr wrap="square">
            <a:spAutoFit/>
          </a:bodyPr>
          <a:lstStyle/>
          <a:p>
            <a:r>
              <a:rPr lang="en-US" sz="1600">
                <a:solidFill>
                  <a:schemeClr val="bg1"/>
                </a:solidFill>
                <a:latin typeface="Arial" panose="020B0604020202020204" pitchFamily="34" charset="0"/>
                <a:cs typeface="Arial" panose="020B0604020202020204" pitchFamily="34" charset="0"/>
              </a:rPr>
              <a:t>DS → damaged skin barrier, elevated pH, which encourages the penetration of irritants, allergens, and bacteria into the skin. Promoting the cyclic worsening of skin equilibrium </a:t>
            </a:r>
          </a:p>
          <a:p>
            <a:endParaRPr lang="en-US" sz="1600">
              <a:solidFill>
                <a:schemeClr val="bg1"/>
              </a:solidFill>
              <a:latin typeface="Arial" panose="020B0604020202020204" pitchFamily="34" charset="0"/>
              <a:cs typeface="Arial" panose="020B0604020202020204" pitchFamily="34" charset="0"/>
            </a:endParaRPr>
          </a:p>
          <a:p>
            <a:endParaRPr lang="en-US" sz="1600">
              <a:solidFill>
                <a:schemeClr val="bg1"/>
              </a:solidFill>
              <a:latin typeface="Arial" panose="020B0604020202020204" pitchFamily="34" charset="0"/>
              <a:cs typeface="Arial" panose="020B0604020202020204" pitchFamily="34" charset="0"/>
            </a:endParaRPr>
          </a:p>
          <a:p>
            <a:endParaRPr lang="en-US" sz="1600">
              <a:solidFill>
                <a:schemeClr val="bg1"/>
              </a:solidFill>
              <a:latin typeface="Arial" panose="020B0604020202020204" pitchFamily="34" charset="0"/>
              <a:cs typeface="Arial" panose="020B0604020202020204" pitchFamily="34" charset="0"/>
            </a:endParaRPr>
          </a:p>
          <a:p>
            <a:endParaRPr lang="en-US" sz="1600">
              <a:solidFill>
                <a:schemeClr val="bg1"/>
              </a:solidFill>
              <a:latin typeface="Arial" panose="020B0604020202020204" pitchFamily="34" charset="0"/>
              <a:cs typeface="Arial" panose="020B0604020202020204" pitchFamily="34" charset="0"/>
            </a:endParaRPr>
          </a:p>
          <a:p>
            <a:endParaRPr lang="en-US" sz="1600">
              <a:solidFill>
                <a:schemeClr val="bg1"/>
              </a:solidFill>
              <a:latin typeface="Arial" panose="020B0604020202020204" pitchFamily="34" charset="0"/>
              <a:cs typeface="Arial" panose="020B0604020202020204" pitchFamily="34" charset="0"/>
            </a:endParaRPr>
          </a:p>
          <a:p>
            <a:r>
              <a:rPr lang="en-US" sz="1600">
                <a:solidFill>
                  <a:schemeClr val="bg1"/>
                </a:solidFill>
                <a:latin typeface="Arial" panose="020B0604020202020204" pitchFamily="34" charset="0"/>
                <a:cs typeface="Arial" panose="020B0604020202020204" pitchFamily="34" charset="0"/>
              </a:rPr>
              <a:t>When the permeability barrier is impaired or disrupted, DNA synthesis increases and cytokines are released from keratinocytes, initiating an inflammatory cascade</a:t>
            </a:r>
            <a:endParaRPr lang="en-ZA" sz="160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070ECE6-C6D1-8952-B8FA-701312CD2D35}"/>
              </a:ext>
            </a:extLst>
          </p:cNvPr>
          <p:cNvSpPr txBox="1"/>
          <p:nvPr/>
        </p:nvSpPr>
        <p:spPr>
          <a:xfrm>
            <a:off x="318598" y="6211669"/>
            <a:ext cx="2671182" cy="369332"/>
          </a:xfrm>
          <a:prstGeom prst="rect">
            <a:avLst/>
          </a:prstGeom>
          <a:noFill/>
        </p:spPr>
        <p:txBody>
          <a:bodyPr wrap="square">
            <a:spAutoFit/>
          </a:bodyPr>
          <a:lstStyle/>
          <a:p>
            <a:r>
              <a:rPr lang="en-ZA" sz="900">
                <a:solidFill>
                  <a:schemeClr val="bg1"/>
                </a:solidFill>
                <a:latin typeface="Helvetica" pitchFamily="2" charset="0"/>
              </a:rPr>
              <a:t>M Augustina et al. </a:t>
            </a:r>
          </a:p>
          <a:p>
            <a:r>
              <a:rPr lang="en-ZA" sz="900">
                <a:solidFill>
                  <a:schemeClr val="bg1"/>
                </a:solidFill>
                <a:effectLst/>
                <a:latin typeface="Helvetica" pitchFamily="2" charset="0"/>
              </a:rPr>
              <a:t>https://doi.org/10.1080/09546634.2024.2326171 </a:t>
            </a:r>
          </a:p>
        </p:txBody>
      </p:sp>
    </p:spTree>
    <p:custDataLst>
      <p:tags r:id="rId1"/>
    </p:custDataLst>
    <p:extLst>
      <p:ext uri="{BB962C8B-B14F-4D97-AF65-F5344CB8AC3E}">
        <p14:creationId xmlns:p14="http://schemas.microsoft.com/office/powerpoint/2010/main" val="1952161473"/>
      </p:ext>
    </p:extLst>
  </p:cSld>
  <p:clrMapOvr>
    <a:masterClrMapping/>
  </p:clrMapOvr>
  <p:transition spd="slow" advTm="6598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96B967-363C-3942-E32D-4C5BE8A58589}"/>
              </a:ext>
            </a:extLst>
          </p:cNvPr>
          <p:cNvSpPr>
            <a:spLocks noGrp="1"/>
          </p:cNvSpPr>
          <p:nvPr>
            <p:ph type="title"/>
          </p:nvPr>
        </p:nvSpPr>
        <p:spPr>
          <a:xfrm>
            <a:off x="1097280" y="0"/>
            <a:ext cx="10058400" cy="851240"/>
          </a:xfrm>
        </p:spPr>
        <p:txBody>
          <a:bodyPr>
            <a:noAutofit/>
          </a:bodyPr>
          <a:lstStyle/>
          <a:p>
            <a:pPr algn="ctr"/>
            <a:r>
              <a:rPr lang="en-US" sz="4400" b="1">
                <a:solidFill>
                  <a:schemeClr val="tx1"/>
                </a:solidFill>
                <a:latin typeface="Arial"/>
                <a:cs typeface="Arial"/>
              </a:rPr>
              <a:t>Xerosis</a:t>
            </a:r>
            <a:endParaRPr lang="en-ZA" sz="4000" b="1">
              <a:solidFill>
                <a:schemeClr val="tx1"/>
              </a:solidFill>
              <a:latin typeface="Arial"/>
              <a:cs typeface="Arial"/>
            </a:endParaRPr>
          </a:p>
        </p:txBody>
      </p:sp>
      <p:sp>
        <p:nvSpPr>
          <p:cNvPr id="8" name="TextBox 7">
            <a:extLst>
              <a:ext uri="{FF2B5EF4-FFF2-40B4-BE49-F238E27FC236}">
                <a16:creationId xmlns:a16="http://schemas.microsoft.com/office/drawing/2014/main" id="{F36525D4-4C70-291B-5708-B7900D7C678A}"/>
              </a:ext>
            </a:extLst>
          </p:cNvPr>
          <p:cNvSpPr txBox="1"/>
          <p:nvPr/>
        </p:nvSpPr>
        <p:spPr>
          <a:xfrm>
            <a:off x="633953" y="893624"/>
            <a:ext cx="11234393" cy="646331"/>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Xerosis – is dry skin. This occurs when the skin is lacking moisture in the (stratum corneum) and this results in cracks in the skin surface. Often associated with pruritus.</a:t>
            </a:r>
          </a:p>
        </p:txBody>
      </p:sp>
      <p:sp>
        <p:nvSpPr>
          <p:cNvPr id="9" name="TextBox 8">
            <a:extLst>
              <a:ext uri="{FF2B5EF4-FFF2-40B4-BE49-F238E27FC236}">
                <a16:creationId xmlns:a16="http://schemas.microsoft.com/office/drawing/2014/main" id="{AB6005F0-99BF-DC15-5386-AB224BB2C54B}"/>
              </a:ext>
            </a:extLst>
          </p:cNvPr>
          <p:cNvSpPr txBox="1"/>
          <p:nvPr/>
        </p:nvSpPr>
        <p:spPr>
          <a:xfrm>
            <a:off x="633953" y="1766477"/>
            <a:ext cx="11115753" cy="646331"/>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Dry skin can occur in any age group or population. Everyone has had dry skin at some point in their lives. Cause is multifactorial. </a:t>
            </a:r>
            <a:endParaRPr lang="en-ZA">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1851524-030B-625C-7D53-06444830AE6E}"/>
              </a:ext>
            </a:extLst>
          </p:cNvPr>
          <p:cNvSpPr txBox="1"/>
          <p:nvPr/>
        </p:nvSpPr>
        <p:spPr>
          <a:xfrm>
            <a:off x="229386" y="2412808"/>
            <a:ext cx="5866614" cy="3924664"/>
          </a:xfrm>
          <a:prstGeom prst="rect">
            <a:avLst/>
          </a:prstGeom>
          <a:solidFill>
            <a:schemeClr val="bg1"/>
          </a:solidFill>
        </p:spPr>
        <p:txBody>
          <a:bodyPr wrap="square">
            <a:spAutoFit/>
          </a:bodyPr>
          <a:lstStyle/>
          <a:p>
            <a:pPr marL="0" indent="0" algn="ctr">
              <a:lnSpc>
                <a:spcPct val="150000"/>
              </a:lnSpc>
              <a:spcBef>
                <a:spcPts val="0"/>
              </a:spcBef>
              <a:spcAft>
                <a:spcPts val="0"/>
              </a:spcAft>
              <a:buNone/>
            </a:pPr>
            <a:r>
              <a:rPr lang="en-US" sz="2400" b="1" u="sng" dirty="0">
                <a:solidFill>
                  <a:schemeClr val="tx1"/>
                </a:solidFill>
                <a:latin typeface="Arial" panose="020B0604020202020204" pitchFamily="34" charset="0"/>
                <a:cs typeface="Arial" panose="020B0604020202020204" pitchFamily="34" charset="0"/>
              </a:rPr>
              <a:t>Endogenous factors</a:t>
            </a:r>
            <a:endParaRPr lang="en-ZA" sz="1600" dirty="0">
              <a:solidFill>
                <a:schemeClr val="tx1"/>
              </a:solidFill>
              <a:latin typeface="Arial" panose="020B0604020202020204" pitchFamily="34" charset="0"/>
              <a:cs typeface="Arial" panose="020B0604020202020204" pitchFamily="34" charset="0"/>
            </a:endParaRPr>
          </a:p>
          <a:p>
            <a:pPr marL="414900" indent="-342900">
              <a:lnSpc>
                <a:spcPct val="150000"/>
              </a:lnSpc>
              <a:spcBef>
                <a:spcPts val="0"/>
              </a:spcBef>
              <a:spcAft>
                <a:spcPts val="0"/>
              </a:spcAft>
              <a:buFont typeface="Arial" panose="020B0604020202020204" pitchFamily="34" charset="0"/>
              <a:buChar char="•"/>
            </a:pPr>
            <a:r>
              <a:rPr lang="en-ZA" sz="1600" dirty="0">
                <a:solidFill>
                  <a:schemeClr val="tx1"/>
                </a:solidFill>
                <a:latin typeface="Arial" panose="020B0604020202020204" pitchFamily="34" charset="0"/>
                <a:cs typeface="Arial" panose="020B0604020202020204" pitchFamily="34" charset="0"/>
              </a:rPr>
              <a:t>Age</a:t>
            </a:r>
          </a:p>
          <a:p>
            <a:pPr marL="414900" indent="-342900">
              <a:lnSpc>
                <a:spcPct val="150000"/>
              </a:lnSpc>
              <a:spcBef>
                <a:spcPts val="0"/>
              </a:spcBef>
              <a:spcAft>
                <a:spcPts val="0"/>
              </a:spcAft>
              <a:buFont typeface="Arial" panose="020B0604020202020204" pitchFamily="34" charset="0"/>
              <a:buChar char="•"/>
            </a:pPr>
            <a:r>
              <a:rPr lang="en-ZA" sz="1600" dirty="0">
                <a:solidFill>
                  <a:schemeClr val="tx1"/>
                </a:solidFill>
                <a:latin typeface="Arial" panose="020B0604020202020204" pitchFamily="34" charset="0"/>
                <a:cs typeface="Arial" panose="020B0604020202020204" pitchFamily="34" charset="0"/>
              </a:rPr>
              <a:t>Menopause</a:t>
            </a:r>
          </a:p>
          <a:p>
            <a:pPr marL="414900" indent="-342900">
              <a:lnSpc>
                <a:spcPct val="150000"/>
              </a:lnSpc>
              <a:spcBef>
                <a:spcPts val="0"/>
              </a:spcBef>
              <a:spcAft>
                <a:spcPts val="0"/>
              </a:spcAft>
              <a:buFont typeface="Arial" panose="020B0604020202020204" pitchFamily="34" charset="0"/>
              <a:buChar char="•"/>
            </a:pPr>
            <a:r>
              <a:rPr lang="en-ZA" sz="1600" dirty="0">
                <a:solidFill>
                  <a:schemeClr val="tx1"/>
                </a:solidFill>
                <a:latin typeface="Arial" panose="020B0604020202020204" pitchFamily="34" charset="0"/>
                <a:cs typeface="Arial" panose="020B0604020202020204" pitchFamily="34" charset="0"/>
              </a:rPr>
              <a:t>Endocrine disorders: hypothyroidism, diabetes</a:t>
            </a:r>
          </a:p>
          <a:p>
            <a:pPr marL="414900" indent="-342900">
              <a:lnSpc>
                <a:spcPct val="150000"/>
              </a:lnSpc>
              <a:spcBef>
                <a:spcPts val="0"/>
              </a:spcBef>
              <a:spcAft>
                <a:spcPts val="0"/>
              </a:spcAft>
              <a:buFont typeface="Arial" panose="020B0604020202020204" pitchFamily="34" charset="0"/>
              <a:buChar char="•"/>
            </a:pPr>
            <a:r>
              <a:rPr lang="en-ZA" sz="1600" dirty="0">
                <a:solidFill>
                  <a:schemeClr val="tx1"/>
                </a:solidFill>
                <a:latin typeface="Arial" panose="020B0604020202020204" pitchFamily="34" charset="0"/>
                <a:cs typeface="Arial" panose="020B0604020202020204" pitchFamily="34" charset="0"/>
              </a:rPr>
              <a:t>Chronic illness: renal failure, Fe deficiency, malignancy, HIV</a:t>
            </a:r>
          </a:p>
          <a:p>
            <a:pPr marL="414900" indent="-342900">
              <a:lnSpc>
                <a:spcPct val="150000"/>
              </a:lnSpc>
              <a:spcBef>
                <a:spcPts val="0"/>
              </a:spcBef>
              <a:spcAft>
                <a:spcPts val="0"/>
              </a:spcAft>
              <a:buFont typeface="Arial" panose="020B0604020202020204" pitchFamily="34" charset="0"/>
              <a:buChar char="•"/>
            </a:pPr>
            <a:r>
              <a:rPr lang="en-ZA" sz="1600" dirty="0">
                <a:solidFill>
                  <a:schemeClr val="tx1"/>
                </a:solidFill>
                <a:latin typeface="Arial" panose="020B0604020202020204" pitchFamily="34" charset="0"/>
                <a:cs typeface="Arial" panose="020B0604020202020204" pitchFamily="34" charset="0"/>
              </a:rPr>
              <a:t>Malnutrition and weight loss</a:t>
            </a:r>
          </a:p>
          <a:p>
            <a:pPr marL="414900" indent="-342900">
              <a:lnSpc>
                <a:spcPct val="150000"/>
              </a:lnSpc>
              <a:spcBef>
                <a:spcPts val="0"/>
              </a:spcBef>
              <a:spcAft>
                <a:spcPts val="0"/>
              </a:spcAft>
              <a:buFont typeface="Arial" panose="020B0604020202020204" pitchFamily="34" charset="0"/>
              <a:buChar char="•"/>
            </a:pPr>
            <a:r>
              <a:rPr lang="en-ZA" sz="1600" dirty="0">
                <a:solidFill>
                  <a:schemeClr val="tx1"/>
                </a:solidFill>
                <a:latin typeface="Arial" panose="020B0604020202020204" pitchFamily="34" charset="0"/>
                <a:cs typeface="Arial" panose="020B0604020202020204" pitchFamily="34" charset="0"/>
              </a:rPr>
              <a:t>Cutaneous conditions: eczema, ichthyosis, psoriasis,</a:t>
            </a:r>
          </a:p>
          <a:p>
            <a:pPr marL="414900" indent="-342900">
              <a:lnSpc>
                <a:spcPct val="150000"/>
              </a:lnSpc>
              <a:spcBef>
                <a:spcPts val="0"/>
              </a:spcBef>
              <a:spcAft>
                <a:spcPts val="0"/>
              </a:spcAft>
              <a:buFont typeface="Arial" panose="020B0604020202020204" pitchFamily="34" charset="0"/>
              <a:buChar char="•"/>
            </a:pPr>
            <a:r>
              <a:rPr lang="en-ZA" sz="1600" dirty="0">
                <a:solidFill>
                  <a:schemeClr val="tx1"/>
                </a:solidFill>
                <a:latin typeface="Arial" panose="020B0604020202020204" pitchFamily="34" charset="0"/>
                <a:cs typeface="Arial" panose="020B0604020202020204" pitchFamily="34" charset="0"/>
              </a:rPr>
              <a:t>Medication: oral/topical retinoids, diuretics, lipid lowering drugs, chemotherapy, radiation</a:t>
            </a:r>
          </a:p>
        </p:txBody>
      </p:sp>
      <p:sp>
        <p:nvSpPr>
          <p:cNvPr id="5" name="TextBox 4">
            <a:extLst>
              <a:ext uri="{FF2B5EF4-FFF2-40B4-BE49-F238E27FC236}">
                <a16:creationId xmlns:a16="http://schemas.microsoft.com/office/drawing/2014/main" id="{52255458-87D6-2D29-5929-5B20B3BEE94D}"/>
              </a:ext>
            </a:extLst>
          </p:cNvPr>
          <p:cNvSpPr txBox="1"/>
          <p:nvPr/>
        </p:nvSpPr>
        <p:spPr>
          <a:xfrm>
            <a:off x="6251149" y="2449228"/>
            <a:ext cx="5711465" cy="3924664"/>
          </a:xfrm>
          <a:prstGeom prst="rect">
            <a:avLst/>
          </a:prstGeom>
          <a:solidFill>
            <a:schemeClr val="bg1"/>
          </a:solidFill>
        </p:spPr>
        <p:txBody>
          <a:bodyPr wrap="square">
            <a:spAutoFit/>
          </a:bodyPr>
          <a:lstStyle/>
          <a:p>
            <a:pPr algn="ctr">
              <a:lnSpc>
                <a:spcPct val="150000"/>
              </a:lnSpc>
              <a:spcBef>
                <a:spcPts val="0"/>
              </a:spcBef>
              <a:spcAft>
                <a:spcPts val="0"/>
              </a:spcAft>
            </a:pPr>
            <a:r>
              <a:rPr lang="en-US" sz="2400" b="1" u="sng" dirty="0">
                <a:solidFill>
                  <a:schemeClr val="tx1"/>
                </a:solidFill>
                <a:latin typeface="Arial" panose="020B0604020202020204" pitchFamily="34" charset="0"/>
                <a:cs typeface="Arial" panose="020B0604020202020204" pitchFamily="34" charset="0"/>
              </a:rPr>
              <a:t>Exogenous factors</a:t>
            </a:r>
            <a:endParaRPr lang="en-US" sz="2000" u="sng" dirty="0">
              <a:solidFill>
                <a:schemeClr val="tx1"/>
              </a:solidFill>
              <a:latin typeface="Arial" panose="020B0604020202020204" pitchFamily="34" charset="0"/>
              <a:cs typeface="Arial" panose="020B0604020202020204" pitchFamily="34" charset="0"/>
            </a:endParaRPr>
          </a:p>
          <a:p>
            <a:pPr marL="360000" indent="-342000" defTabSz="972000">
              <a:lnSpc>
                <a:spcPct val="150000"/>
              </a:lnSpc>
              <a:spcBef>
                <a:spcPts val="0"/>
              </a:spcBef>
              <a:spcAft>
                <a:spcPts val="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Low humidity in dry climates or cool, windy conditions</a:t>
            </a:r>
          </a:p>
          <a:p>
            <a:pPr marL="360000" indent="-342000" defTabSz="972000">
              <a:lnSpc>
                <a:spcPct val="150000"/>
              </a:lnSpc>
              <a:spcBef>
                <a:spcPts val="0"/>
              </a:spcBef>
              <a:spcAft>
                <a:spcPts val="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Excessive air conditioning</a:t>
            </a:r>
          </a:p>
          <a:p>
            <a:pPr marL="360000" indent="-342000" defTabSz="972000">
              <a:lnSpc>
                <a:spcPct val="150000"/>
              </a:lnSpc>
              <a:spcBef>
                <a:spcPts val="0"/>
              </a:spcBef>
              <a:spcAft>
                <a:spcPts val="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Direct heat e.g. fire or heater</a:t>
            </a:r>
          </a:p>
          <a:p>
            <a:pPr marL="360000" indent="-342000" defTabSz="972000">
              <a:lnSpc>
                <a:spcPct val="150000"/>
              </a:lnSpc>
              <a:spcBef>
                <a:spcPts val="0"/>
              </a:spcBef>
              <a:spcAft>
                <a:spcPts val="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Photodamage - prolonged exposure to sun</a:t>
            </a:r>
          </a:p>
          <a:p>
            <a:pPr marL="360000" indent="-342000" defTabSz="972000">
              <a:lnSpc>
                <a:spcPct val="150000"/>
              </a:lnSpc>
              <a:spcBef>
                <a:spcPts val="0"/>
              </a:spcBef>
              <a:spcAft>
                <a:spcPts val="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Excessive bathing, hand washing</a:t>
            </a:r>
          </a:p>
          <a:p>
            <a:pPr marL="360000" indent="-342000" defTabSz="972000">
              <a:lnSpc>
                <a:spcPct val="150000"/>
              </a:lnSpc>
              <a:spcBef>
                <a:spcPts val="0"/>
              </a:spcBef>
              <a:spcAft>
                <a:spcPts val="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Contact with soap, laundry detergents and solvents</a:t>
            </a:r>
          </a:p>
          <a:p>
            <a:pPr marL="360000" indent="-342000" defTabSz="972000">
              <a:lnSpc>
                <a:spcPct val="150000"/>
              </a:lnSpc>
              <a:spcBef>
                <a:spcPts val="0"/>
              </a:spcBef>
              <a:spcAft>
                <a:spcPts val="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Inappropriate topical agents such as alcohol, acetone</a:t>
            </a:r>
          </a:p>
          <a:p>
            <a:pPr marL="360000" indent="-342000" defTabSz="972000">
              <a:lnSpc>
                <a:spcPct val="150000"/>
              </a:lnSpc>
              <a:spcBef>
                <a:spcPts val="0"/>
              </a:spcBef>
              <a:spcAft>
                <a:spcPts val="0"/>
              </a:spcAft>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Frictional irritation from rough clothing or abrasives</a:t>
            </a:r>
          </a:p>
          <a:p>
            <a:pPr marL="360000" indent="-342000" defTabSz="972000">
              <a:lnSpc>
                <a:spcPct val="150000"/>
              </a:lnSpc>
              <a:spcBef>
                <a:spcPts val="0"/>
              </a:spcBef>
              <a:spcAft>
                <a:spcPts val="0"/>
              </a:spcAft>
              <a:buFont typeface="Wingdings" panose="05000000000000000000" pitchFamily="2" charset="2"/>
              <a:buChar char="§"/>
            </a:pPr>
            <a:endParaRPr lang="en-ZA" sz="1600"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4826961"/>
      </p:ext>
    </p:extLst>
  </p:cSld>
  <p:clrMapOvr>
    <a:masterClrMapping/>
  </p:clrMapOvr>
  <p:transition spd="slow" advTm="918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7E063FD-5965-2135-C153-978DD5AA5E68}"/>
              </a:ext>
            </a:extLst>
          </p:cNvPr>
          <p:cNvSpPr>
            <a:spLocks noGrp="1"/>
          </p:cNvSpPr>
          <p:nvPr>
            <p:ph type="title"/>
          </p:nvPr>
        </p:nvSpPr>
        <p:spPr>
          <a:xfrm>
            <a:off x="4822395" y="2146324"/>
            <a:ext cx="6650468" cy="1641905"/>
          </a:xfrm>
          <a:solidFill>
            <a:srgbClr val="000000"/>
          </a:solidFill>
        </p:spPr>
        <p:txBody>
          <a:bodyPr vert="horz" lIns="91440" tIns="45720" rIns="91440" bIns="45720" rtlCol="0" anchor="t">
            <a:normAutofit fontScale="90000"/>
          </a:bodyPr>
          <a:lstStyle/>
          <a:p>
            <a:pPr algn="l" eaLnBrk="1" hangingPunct="1"/>
            <a:br>
              <a:rPr lang="en-US" sz="4000" b="1" kern="1200" dirty="0">
                <a:solidFill>
                  <a:schemeClr val="bg1"/>
                </a:solidFill>
                <a:latin typeface="+mj-lt"/>
                <a:ea typeface="+mj-ea"/>
                <a:cs typeface="+mj-cs"/>
              </a:rPr>
            </a:br>
            <a:r>
              <a:rPr lang="en-US" sz="4000" b="1" kern="1200" dirty="0">
                <a:solidFill>
                  <a:schemeClr val="bg1"/>
                </a:solidFill>
                <a:latin typeface="+mj-lt"/>
                <a:ea typeface="+mj-ea"/>
                <a:cs typeface="+mj-cs"/>
              </a:rPr>
              <a:t>Clinical Presentations </a:t>
            </a:r>
          </a:p>
        </p:txBody>
      </p:sp>
      <p:pic>
        <p:nvPicPr>
          <p:cNvPr id="25" name="Graphic 24" descr="Stethoscope">
            <a:extLst>
              <a:ext uri="{FF2B5EF4-FFF2-40B4-BE49-F238E27FC236}">
                <a16:creationId xmlns:a16="http://schemas.microsoft.com/office/drawing/2014/main" id="{B9FB8021-D6C2-299A-C1C0-FA8CF6BF84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32" name="Group 31">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33" name="Freeform: Shape 32">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26456587"/>
      </p:ext>
    </p:extLst>
  </p:cSld>
  <p:clrMapOvr>
    <a:masterClrMapping/>
  </p:clrMapOvr>
  <p:transition spd="slow" advTm="255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BB18C0-BD08-1C23-5338-E208DA9B0689}"/>
              </a:ext>
            </a:extLst>
          </p:cNvPr>
          <p:cNvSpPr txBox="1"/>
          <p:nvPr/>
        </p:nvSpPr>
        <p:spPr>
          <a:xfrm>
            <a:off x="5884030" y="314042"/>
            <a:ext cx="5633299" cy="923330"/>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Physical examination -  reveals rough, dry skin, light scaling. This may worsen inducing redness and cracking of the skin associated with pruritus. </a:t>
            </a:r>
            <a:endParaRPr lang="en-ZA" dirty="0">
              <a:solidFill>
                <a:schemeClr val="bg1"/>
              </a:solidFill>
              <a:latin typeface="Arial" panose="020B0604020202020204" pitchFamily="34" charset="0"/>
              <a:cs typeface="Arial" panose="020B0604020202020204" pitchFamily="34" charset="0"/>
            </a:endParaRPr>
          </a:p>
        </p:txBody>
      </p:sp>
      <p:pic>
        <p:nvPicPr>
          <p:cNvPr id="1026" name="Picture 2" descr="Preventing and managing dry skin in older people - BPJ63 September 2014">
            <a:extLst>
              <a:ext uri="{FF2B5EF4-FFF2-40B4-BE49-F238E27FC236}">
                <a16:creationId xmlns:a16="http://schemas.microsoft.com/office/drawing/2014/main" id="{92B2860F-4271-85EF-5973-E0C17D7C6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707" y="1629554"/>
            <a:ext cx="3805291" cy="285396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F5439FC-22DB-72AB-3A99-78A5F1774C26}"/>
              </a:ext>
            </a:extLst>
          </p:cNvPr>
          <p:cNvGrpSpPr/>
          <p:nvPr/>
        </p:nvGrpSpPr>
        <p:grpSpPr>
          <a:xfrm>
            <a:off x="0" y="0"/>
            <a:ext cx="5709863" cy="6858000"/>
            <a:chOff x="0" y="0"/>
            <a:chExt cx="5709863" cy="6858000"/>
          </a:xfrm>
        </p:grpSpPr>
        <p:pic>
          <p:nvPicPr>
            <p:cNvPr id="6" name="Picture 5">
              <a:extLst>
                <a:ext uri="{FF2B5EF4-FFF2-40B4-BE49-F238E27FC236}">
                  <a16:creationId xmlns:a16="http://schemas.microsoft.com/office/drawing/2014/main" id="{43497257-DFE6-C7C6-6B9B-4B8FDBF7507C}"/>
                </a:ext>
              </a:extLst>
            </p:cNvPr>
            <p:cNvPicPr>
              <a:picLocks noChangeAspect="1"/>
            </p:cNvPicPr>
            <p:nvPr/>
          </p:nvPicPr>
          <p:blipFill>
            <a:blip r:embed="rId4"/>
            <a:stretch>
              <a:fillRect/>
            </a:stretch>
          </p:blipFill>
          <p:spPr>
            <a:xfrm>
              <a:off x="0" y="0"/>
              <a:ext cx="5709863" cy="6858000"/>
            </a:xfrm>
            <a:prstGeom prst="rect">
              <a:avLst/>
            </a:prstGeom>
          </p:spPr>
        </p:pic>
        <p:sp>
          <p:nvSpPr>
            <p:cNvPr id="7" name="TextBox 6">
              <a:extLst>
                <a:ext uri="{FF2B5EF4-FFF2-40B4-BE49-F238E27FC236}">
                  <a16:creationId xmlns:a16="http://schemas.microsoft.com/office/drawing/2014/main" id="{8A4D8FF1-B219-6572-7D23-1D18C597F806}"/>
                </a:ext>
              </a:extLst>
            </p:cNvPr>
            <p:cNvSpPr txBox="1"/>
            <p:nvPr/>
          </p:nvSpPr>
          <p:spPr>
            <a:xfrm>
              <a:off x="2854931" y="2855085"/>
              <a:ext cx="2745769" cy="2031325"/>
            </a:xfrm>
            <a:prstGeom prst="rect">
              <a:avLst/>
            </a:prstGeom>
            <a:solidFill>
              <a:schemeClr val="bg1"/>
            </a:solidFill>
          </p:spPr>
          <p:txBody>
            <a:bodyPr wrap="square" rtlCol="0">
              <a:spAutoFit/>
            </a:bodyPr>
            <a:lstStyle/>
            <a:p>
              <a:pPr marL="342900" indent="-342900">
                <a:buFont typeface="+mj-lt"/>
                <a:buAutoNum type="arabicPeriod"/>
              </a:pPr>
              <a:r>
                <a:rPr lang="en-US" sz="1400" b="1" dirty="0">
                  <a:latin typeface="Arial" panose="020B0604020202020204" pitchFamily="34" charset="0"/>
                  <a:cs typeface="Arial" panose="020B0604020202020204" pitchFamily="34" charset="0"/>
                </a:rPr>
                <a:t>Reduced water content</a:t>
              </a:r>
            </a:p>
            <a:p>
              <a:pPr marL="342900" indent="-342900">
                <a:buFont typeface="+mj-lt"/>
                <a:buAutoNum type="arabicPeriod"/>
              </a:pPr>
              <a:r>
                <a:rPr lang="en-US" sz="1400" b="1" dirty="0">
                  <a:latin typeface="Arial" panose="020B0604020202020204" pitchFamily="34" charset="0"/>
                  <a:cs typeface="Arial" panose="020B0604020202020204" pitchFamily="34" charset="0"/>
                </a:rPr>
                <a:t>↓ production of lipids</a:t>
              </a:r>
            </a:p>
            <a:p>
              <a:pPr marL="342900" indent="-342900">
                <a:buFont typeface="+mj-lt"/>
                <a:buAutoNum type="arabicPeriod"/>
              </a:pPr>
              <a:r>
                <a:rPr lang="en-US" sz="1400" b="1" dirty="0">
                  <a:latin typeface="Arial" panose="020B0604020202020204" pitchFamily="34" charset="0"/>
                  <a:cs typeface="Arial" panose="020B0604020202020204" pitchFamily="34" charset="0"/>
                </a:rPr>
                <a:t>↓ size of sweat glands</a:t>
              </a:r>
            </a:p>
            <a:p>
              <a:pPr marL="342900" indent="-342900">
                <a:buFont typeface="+mj-lt"/>
                <a:buAutoNum type="arabicPeriod"/>
              </a:pPr>
              <a:r>
                <a:rPr lang="en-US" sz="1400" b="1" dirty="0">
                  <a:latin typeface="Arial" panose="020B0604020202020204" pitchFamily="34" charset="0"/>
                  <a:cs typeface="Arial" panose="020B0604020202020204" pitchFamily="34" charset="0"/>
                </a:rPr>
                <a:t>↓ size of sebaceous glands</a:t>
              </a:r>
            </a:p>
            <a:p>
              <a:endParaRPr lang="en-US" sz="1400" b="1" dirty="0">
                <a:latin typeface="Arial" panose="020B0604020202020204" pitchFamily="34" charset="0"/>
                <a:cs typeface="Arial" panose="020B0604020202020204" pitchFamily="34" charset="0"/>
              </a:endParaRPr>
            </a:p>
            <a:p>
              <a:pPr marL="342900" indent="-342900">
                <a:buFont typeface="+mj-lt"/>
                <a:buAutoNum type="arabicPeriod"/>
              </a:pPr>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127F7AF-6D0B-18DC-7DCF-75F30C436126}"/>
                </a:ext>
              </a:extLst>
            </p:cNvPr>
            <p:cNvSpPr txBox="1"/>
            <p:nvPr/>
          </p:nvSpPr>
          <p:spPr>
            <a:xfrm>
              <a:off x="111731" y="5224965"/>
              <a:ext cx="2946115" cy="1169551"/>
            </a:xfrm>
            <a:prstGeom prst="rect">
              <a:avLst/>
            </a:prstGeom>
            <a:solidFill>
              <a:schemeClr val="bg1"/>
            </a:solidFill>
          </p:spPr>
          <p:txBody>
            <a:bodyPr wrap="square" rtlCol="0">
              <a:spAutoFit/>
            </a:bodyPr>
            <a:lstStyle/>
            <a:p>
              <a:r>
                <a:rPr lang="en-US" sz="1400" b="1" dirty="0">
                  <a:latin typeface="Arial" panose="020B0604020202020204" pitchFamily="34" charset="0"/>
                  <a:cs typeface="Arial" panose="020B0604020202020204" pitchFamily="34" charset="0"/>
                </a:rPr>
                <a:t>6. Reduced vasculature</a:t>
              </a:r>
            </a:p>
            <a:p>
              <a:r>
                <a:rPr lang="en-US" sz="1400" b="1" dirty="0">
                  <a:latin typeface="Arial" panose="020B0604020202020204" pitchFamily="34" charset="0"/>
                  <a:cs typeface="Arial" panose="020B0604020202020204" pitchFamily="34" charset="0"/>
                </a:rPr>
                <a:t>7. ↓ thickness of the dermis thus making vasculature vulnerable increase in bruising</a:t>
              </a:r>
            </a:p>
            <a:p>
              <a:endParaRPr lang="en-US" sz="1400" b="1" dirty="0">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E4DBAE64-FD38-8254-5A17-F83EDC8CE8D9}"/>
              </a:ext>
            </a:extLst>
          </p:cNvPr>
          <p:cNvSpPr txBox="1"/>
          <p:nvPr/>
        </p:nvSpPr>
        <p:spPr>
          <a:xfrm>
            <a:off x="5989834" y="4886410"/>
            <a:ext cx="6202166" cy="923330"/>
          </a:xfrm>
          <a:prstGeom prst="rect">
            <a:avLst/>
          </a:prstGeom>
          <a:noFill/>
        </p:spPr>
        <p:txBody>
          <a:bodyPr wrap="square">
            <a:spAutoFit/>
          </a:bodyPr>
          <a:lstStyle/>
          <a:p>
            <a:r>
              <a:rPr lang="en-US" b="1">
                <a:solidFill>
                  <a:srgbClr val="FFFF00"/>
                </a:solidFill>
                <a:latin typeface="Arial" panose="020B0604020202020204" pitchFamily="34" charset="0"/>
                <a:cs typeface="Arial" panose="020B0604020202020204" pitchFamily="34" charset="0"/>
              </a:rPr>
              <a:t>Menopause </a:t>
            </a:r>
            <a:r>
              <a:rPr lang="en-US">
                <a:solidFill>
                  <a:schemeClr val="bg1"/>
                </a:solidFill>
                <a:latin typeface="Arial" panose="020B0604020202020204" pitchFamily="34" charset="0"/>
                <a:cs typeface="Arial" panose="020B0604020202020204" pitchFamily="34" charset="0"/>
              </a:rPr>
              <a:t>causes changes to lipids and glycosaminoglycans in the skin worsening physiological xerosis</a:t>
            </a:r>
            <a:endParaRPr lang="en-ZA"/>
          </a:p>
        </p:txBody>
      </p:sp>
      <p:sp>
        <p:nvSpPr>
          <p:cNvPr id="5" name="TextBox 4">
            <a:extLst>
              <a:ext uri="{FF2B5EF4-FFF2-40B4-BE49-F238E27FC236}">
                <a16:creationId xmlns:a16="http://schemas.microsoft.com/office/drawing/2014/main" id="{F4626941-9B76-9B4F-EC98-D58378F7CC98}"/>
              </a:ext>
            </a:extLst>
          </p:cNvPr>
          <p:cNvSpPr txBox="1"/>
          <p:nvPr/>
        </p:nvSpPr>
        <p:spPr>
          <a:xfrm>
            <a:off x="369869" y="6581001"/>
            <a:ext cx="2429837" cy="276999"/>
          </a:xfrm>
          <a:prstGeom prst="rect">
            <a:avLst/>
          </a:prstGeom>
          <a:solidFill>
            <a:schemeClr val="bg1"/>
          </a:solidFill>
        </p:spPr>
        <p:txBody>
          <a:bodyPr wrap="square">
            <a:spAutoFit/>
          </a:bodyPr>
          <a:lstStyle/>
          <a:p>
            <a:pPr algn="l"/>
            <a:r>
              <a:rPr lang="en-ZA" sz="1200" b="0" i="1" u="none" strike="noStrike" baseline="0">
                <a:latin typeface="AdvTT4ca3bd34.B"/>
              </a:rPr>
              <a:t>E. Foy White-Chu</a:t>
            </a:r>
            <a:r>
              <a:rPr lang="en-ZA" sz="1200" i="1">
                <a:latin typeface="AdvTT4ca3bd34.B"/>
              </a:rPr>
              <a:t>  et. al 2011</a:t>
            </a:r>
            <a:r>
              <a:rPr lang="en-ZA" sz="1200">
                <a:latin typeface="AdvTT4ca3bd34.B"/>
              </a:rPr>
              <a:t>. </a:t>
            </a:r>
            <a:endParaRPr lang="en-ZA"/>
          </a:p>
        </p:txBody>
      </p:sp>
    </p:spTree>
    <p:custDataLst>
      <p:tags r:id="rId1"/>
    </p:custDataLst>
    <p:extLst>
      <p:ext uri="{BB962C8B-B14F-4D97-AF65-F5344CB8AC3E}">
        <p14:creationId xmlns:p14="http://schemas.microsoft.com/office/powerpoint/2010/main" val="2762738393"/>
      </p:ext>
    </p:extLst>
  </p:cSld>
  <p:clrMapOvr>
    <a:masterClrMapping/>
  </p:clrMapOvr>
  <mc:AlternateContent xmlns:mc="http://schemas.openxmlformats.org/markup-compatibility/2006" xmlns:p14="http://schemas.microsoft.com/office/powerpoint/2010/main">
    <mc:Choice Requires="p14">
      <p:transition spd="slow" p14:dur="2000" advTm="54072"/>
    </mc:Choice>
    <mc:Fallback xmlns="">
      <p:transition spd="slow" advTm="540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additive="base">
                                        <p:cTn id="9" dur="500" fill="hold"/>
                                        <p:tgtEl>
                                          <p:spTgt spid="1026"/>
                                        </p:tgtEl>
                                        <p:attrNameLst>
                                          <p:attrName>ppt_x</p:attrName>
                                        </p:attrNameLst>
                                      </p:cBhvr>
                                      <p:tavLst>
                                        <p:tav tm="0">
                                          <p:val>
                                            <p:strVal val="#ppt_x"/>
                                          </p:val>
                                        </p:tav>
                                        <p:tav tm="100000">
                                          <p:val>
                                            <p:strVal val="#ppt_x"/>
                                          </p:val>
                                        </p:tav>
                                      </p:tavLst>
                                    </p:anim>
                                    <p:anim calcmode="lin" valueType="num">
                                      <p:cBhvr additive="base">
                                        <p:cTn id="1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093F5-0ABA-9EFB-75EE-F37A883AE9C5}"/>
              </a:ext>
            </a:extLst>
          </p:cNvPr>
          <p:cNvPicPr>
            <a:picLocks noChangeAspect="1"/>
          </p:cNvPicPr>
          <p:nvPr/>
        </p:nvPicPr>
        <p:blipFill rotWithShape="1">
          <a:blip r:embed="rId3"/>
          <a:srcRect l="19402" r="11393"/>
          <a:stretch/>
        </p:blipFill>
        <p:spPr>
          <a:xfrm>
            <a:off x="308225" y="2563828"/>
            <a:ext cx="3520327" cy="3818829"/>
          </a:xfrm>
          <a:prstGeom prst="rect">
            <a:avLst/>
          </a:prstGeom>
        </p:spPr>
      </p:pic>
      <p:sp>
        <p:nvSpPr>
          <p:cNvPr id="3" name="TextBox 2">
            <a:extLst>
              <a:ext uri="{FF2B5EF4-FFF2-40B4-BE49-F238E27FC236}">
                <a16:creationId xmlns:a16="http://schemas.microsoft.com/office/drawing/2014/main" id="{819961EB-6EA1-2484-C6D3-6796C8197B5A}"/>
              </a:ext>
            </a:extLst>
          </p:cNvPr>
          <p:cNvSpPr txBox="1"/>
          <p:nvPr/>
        </p:nvSpPr>
        <p:spPr>
          <a:xfrm>
            <a:off x="123290" y="783120"/>
            <a:ext cx="5085708" cy="1569660"/>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Damage to vasculature</a:t>
            </a:r>
          </a:p>
          <a:p>
            <a:pPr marL="285750" indent="-28575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Causing decreased blood supply to the skin </a:t>
            </a:r>
          </a:p>
          <a:p>
            <a:pPr marL="285750" indent="-28575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Leads to decreased supply of essential amino acids, fatty acids and electrolytes and vitamins which all play a role in the reproduction of keratinocytes and their lipid layer.</a:t>
            </a:r>
            <a:endParaRPr lang="en-ZA" sz="160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D56073E-61F0-3361-4C9D-BAA826A0B152}"/>
              </a:ext>
            </a:extLst>
          </p:cNvPr>
          <p:cNvSpPr txBox="1"/>
          <p:nvPr/>
        </p:nvSpPr>
        <p:spPr>
          <a:xfrm>
            <a:off x="205483" y="145583"/>
            <a:ext cx="4351105" cy="584775"/>
          </a:xfrm>
          <a:prstGeom prst="rect">
            <a:avLst/>
          </a:prstGeom>
          <a:solidFill>
            <a:schemeClr val="bg1"/>
          </a:solidFill>
        </p:spPr>
        <p:txBody>
          <a:bodyPr wrap="square">
            <a:spAutoFit/>
          </a:bodyPr>
          <a:lstStyle/>
          <a:p>
            <a:pPr algn="ctr"/>
            <a:r>
              <a:rPr lang="en-US" sz="3200" b="1">
                <a:latin typeface="Arial" panose="020B0604020202020204" pitchFamily="34" charset="0"/>
                <a:cs typeface="Arial" panose="020B0604020202020204" pitchFamily="34" charset="0"/>
              </a:rPr>
              <a:t>Diabetes</a:t>
            </a:r>
            <a:r>
              <a:rPr lang="en-US" sz="320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2B5DC679-9AEC-DE68-683D-5F10DB0A516B}"/>
              </a:ext>
            </a:extLst>
          </p:cNvPr>
          <p:cNvSpPr txBox="1"/>
          <p:nvPr/>
        </p:nvSpPr>
        <p:spPr>
          <a:xfrm>
            <a:off x="308225" y="6382657"/>
            <a:ext cx="2971800" cy="338554"/>
          </a:xfrm>
          <a:prstGeom prst="rect">
            <a:avLst/>
          </a:prstGeom>
          <a:noFill/>
        </p:spPr>
        <p:txBody>
          <a:bodyPr wrap="square">
            <a:spAutoFit/>
          </a:bodyPr>
          <a:lstStyle/>
          <a:p>
            <a:r>
              <a:rPr lang="en-US" sz="800" i="1">
                <a:solidFill>
                  <a:schemeClr val="bg1"/>
                </a:solidFill>
              </a:rPr>
              <a:t>Ref: Prevention &amp; early intervention for Diabetes Foot Problems. www.ndep.nih.gov/media/feet_hcguide.pdf</a:t>
            </a:r>
          </a:p>
        </p:txBody>
      </p:sp>
      <p:sp>
        <p:nvSpPr>
          <p:cNvPr id="9" name="TextBox 8">
            <a:extLst>
              <a:ext uri="{FF2B5EF4-FFF2-40B4-BE49-F238E27FC236}">
                <a16:creationId xmlns:a16="http://schemas.microsoft.com/office/drawing/2014/main" id="{F9763E25-DDBD-8731-BAE9-1F17E0865531}"/>
              </a:ext>
            </a:extLst>
          </p:cNvPr>
          <p:cNvSpPr txBox="1"/>
          <p:nvPr/>
        </p:nvSpPr>
        <p:spPr>
          <a:xfrm>
            <a:off x="6810054" y="145583"/>
            <a:ext cx="4351105" cy="584775"/>
          </a:xfrm>
          <a:prstGeom prst="rect">
            <a:avLst/>
          </a:prstGeom>
          <a:solidFill>
            <a:schemeClr val="bg1"/>
          </a:solidFill>
        </p:spPr>
        <p:txBody>
          <a:bodyPr wrap="square">
            <a:spAutoFit/>
          </a:bodyPr>
          <a:lstStyle/>
          <a:p>
            <a:pPr algn="ctr"/>
            <a:r>
              <a:rPr lang="en-US" sz="3200" b="1">
                <a:latin typeface="Arial" panose="020B0604020202020204" pitchFamily="34" charset="0"/>
                <a:cs typeface="Arial" panose="020B0604020202020204" pitchFamily="34" charset="0"/>
              </a:rPr>
              <a:t>Hypothyroidism</a:t>
            </a:r>
            <a:r>
              <a:rPr lang="en-US" sz="3200">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F8FDB6C5-C05C-DCA7-2D00-8CB463263D77}"/>
              </a:ext>
            </a:extLst>
          </p:cNvPr>
          <p:cNvSpPr txBox="1"/>
          <p:nvPr/>
        </p:nvSpPr>
        <p:spPr>
          <a:xfrm>
            <a:off x="6753546" y="864913"/>
            <a:ext cx="5315164" cy="2062103"/>
          </a:xfrm>
          <a:prstGeom prst="rect">
            <a:avLst/>
          </a:prstGeom>
          <a:noFill/>
        </p:spPr>
        <p:txBody>
          <a:bodyPr wrap="square">
            <a:spAutoFit/>
          </a:bodyPr>
          <a:lstStyle/>
          <a:p>
            <a:pPr marL="285750" indent="-285750">
              <a:buFont typeface="Arial" panose="020B0604020202020204" pitchFamily="34" charset="0"/>
              <a:buChar char="•"/>
            </a:pPr>
            <a:r>
              <a:rPr lang="en-US" sz="1600">
                <a:solidFill>
                  <a:schemeClr val="bg1"/>
                </a:solidFill>
              </a:rPr>
              <a:t>The skin is dry and the stratum corneum is poorly hydrated. </a:t>
            </a:r>
          </a:p>
          <a:p>
            <a:pPr marL="285750" indent="-285750">
              <a:buFont typeface="Arial" panose="020B0604020202020204" pitchFamily="34" charset="0"/>
              <a:buChar char="•"/>
            </a:pPr>
            <a:r>
              <a:rPr lang="en-US" sz="1600">
                <a:solidFill>
                  <a:schemeClr val="bg1"/>
                </a:solidFill>
              </a:rPr>
              <a:t>The xerosis mimics acquired ichthyosis</a:t>
            </a:r>
          </a:p>
          <a:p>
            <a:pPr marL="285750" indent="-285750">
              <a:buFont typeface="Arial" panose="020B0604020202020204" pitchFamily="34" charset="0"/>
              <a:buChar char="•"/>
            </a:pPr>
            <a:r>
              <a:rPr lang="en-US" sz="1600">
                <a:solidFill>
                  <a:schemeClr val="bg1"/>
                </a:solidFill>
              </a:rPr>
              <a:t>Histologically, the epidermis is thin, and there is hyperkeratosis with follicular plugging. </a:t>
            </a:r>
          </a:p>
          <a:p>
            <a:pPr marL="285750" indent="-285750">
              <a:buFont typeface="Arial" panose="020B0604020202020204" pitchFamily="34" charset="0"/>
              <a:buChar char="•"/>
            </a:pPr>
            <a:r>
              <a:rPr lang="en-US" sz="1600">
                <a:solidFill>
                  <a:schemeClr val="bg1"/>
                </a:solidFill>
              </a:rPr>
              <a:t>The generalized distribution of these findings more prominent the arms and legs with fine wrinkling of the skin.</a:t>
            </a:r>
            <a:endParaRPr lang="en-ZA" sz="1600">
              <a:solidFill>
                <a:schemeClr val="bg1"/>
              </a:solidFill>
            </a:endParaRPr>
          </a:p>
        </p:txBody>
      </p:sp>
      <p:pic>
        <p:nvPicPr>
          <p:cNvPr id="12" name="Picture 11">
            <a:extLst>
              <a:ext uri="{FF2B5EF4-FFF2-40B4-BE49-F238E27FC236}">
                <a16:creationId xmlns:a16="http://schemas.microsoft.com/office/drawing/2014/main" id="{875C7D4C-1BAE-73BF-72B1-83D04FE76156}"/>
              </a:ext>
            </a:extLst>
          </p:cNvPr>
          <p:cNvPicPr>
            <a:picLocks noChangeAspect="1"/>
          </p:cNvPicPr>
          <p:nvPr/>
        </p:nvPicPr>
        <p:blipFill>
          <a:blip r:embed="rId4"/>
          <a:stretch>
            <a:fillRect/>
          </a:stretch>
        </p:blipFill>
        <p:spPr>
          <a:xfrm>
            <a:off x="6989639" y="3289177"/>
            <a:ext cx="4894136" cy="3262757"/>
          </a:xfrm>
          <a:prstGeom prst="rect">
            <a:avLst/>
          </a:prstGeom>
        </p:spPr>
      </p:pic>
    </p:spTree>
    <p:custDataLst>
      <p:tags r:id="rId1"/>
    </p:custDataLst>
    <p:extLst>
      <p:ext uri="{BB962C8B-B14F-4D97-AF65-F5344CB8AC3E}">
        <p14:creationId xmlns:p14="http://schemas.microsoft.com/office/powerpoint/2010/main" val="634634708"/>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9"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49B685C-B760-E6CC-50C2-5CB6A66405D3}"/>
              </a:ext>
            </a:extLst>
          </p:cNvPr>
          <p:cNvSpPr>
            <a:spLocks noGrp="1" noChangeArrowheads="1"/>
          </p:cNvSpPr>
          <p:nvPr>
            <p:ph type="title"/>
          </p:nvPr>
        </p:nvSpPr>
        <p:spPr>
          <a:xfrm>
            <a:off x="2373823" y="52083"/>
            <a:ext cx="7274602" cy="660400"/>
          </a:xfrm>
          <a:solidFill>
            <a:schemeClr val="bg1"/>
          </a:solidFill>
        </p:spPr>
        <p:txBody>
          <a:bodyPr>
            <a:normAutofit/>
          </a:bodyPr>
          <a:lstStyle/>
          <a:p>
            <a:pPr eaLnBrk="1" hangingPunct="1">
              <a:defRPr/>
            </a:pPr>
            <a:r>
              <a:rPr lang="en-US" altLang="en-US" sz="3600" b="1" dirty="0">
                <a:effectLst/>
                <a:ea typeface="Goudy Old Style" panose="02020502050305020303" pitchFamily="18" charset="0"/>
                <a:cs typeface="Goudy Old Style" panose="02020502050305020303" pitchFamily="18" charset="0"/>
              </a:rPr>
              <a:t>HIV: Papular pruritic eruption</a:t>
            </a:r>
          </a:p>
        </p:txBody>
      </p:sp>
      <p:pic>
        <p:nvPicPr>
          <p:cNvPr id="68611" name="Picture 3" descr="10008-33">
            <a:extLst>
              <a:ext uri="{FF2B5EF4-FFF2-40B4-BE49-F238E27FC236}">
                <a16:creationId xmlns:a16="http://schemas.microsoft.com/office/drawing/2014/main" id="{AB4B4451-C1A9-113A-2022-8435B4E6348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11792"/>
          <a:stretch>
            <a:fillRect/>
          </a:stretch>
        </p:blipFill>
        <p:spPr>
          <a:xfrm>
            <a:off x="318482" y="712483"/>
            <a:ext cx="3904303" cy="4596309"/>
          </a:xfrm>
          <a:noFill/>
        </p:spPr>
      </p:pic>
      <p:pic>
        <p:nvPicPr>
          <p:cNvPr id="68614" name="Picture 2">
            <a:extLst>
              <a:ext uri="{FF2B5EF4-FFF2-40B4-BE49-F238E27FC236}">
                <a16:creationId xmlns:a16="http://schemas.microsoft.com/office/drawing/2014/main" id="{4080522A-ADC8-38B9-199A-07D86DE36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85" y="712483"/>
            <a:ext cx="2453168" cy="459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564C7E8-F4F2-7033-DCA7-BB152FBE0B81}"/>
              </a:ext>
            </a:extLst>
          </p:cNvPr>
          <p:cNvSpPr txBox="1"/>
          <p:nvPr/>
        </p:nvSpPr>
        <p:spPr>
          <a:xfrm>
            <a:off x="6842588" y="890396"/>
            <a:ext cx="5441879" cy="2585323"/>
          </a:xfrm>
          <a:prstGeom prst="rect">
            <a:avLst/>
          </a:prstGeom>
          <a:noFill/>
        </p:spPr>
        <p:txBody>
          <a:bodyPr wrap="square">
            <a:spAutoFit/>
          </a:bodyPr>
          <a:lstStyle/>
          <a:p>
            <a:r>
              <a:rPr lang="en-ZA">
                <a:solidFill>
                  <a:schemeClr val="bg1"/>
                </a:solidFill>
              </a:rPr>
              <a:t>(PPE) of HIV infection is characterized by severe pruritus, dry skin and skin-coloured to erythematous, non-follicular papules that are distributed symmetrically on the extremities and </a:t>
            </a:r>
          </a:p>
          <a:p>
            <a:pPr marL="285750" indent="-285750">
              <a:buFont typeface="Arial" panose="020B0604020202020204" pitchFamily="34" charset="0"/>
              <a:buChar char="•"/>
            </a:pPr>
            <a:r>
              <a:rPr lang="en-ZA">
                <a:solidFill>
                  <a:schemeClr val="bg1"/>
                </a:solidFill>
              </a:rPr>
              <a:t>Excoriations  </a:t>
            </a:r>
          </a:p>
          <a:p>
            <a:pPr marL="285750" indent="-285750">
              <a:buFont typeface="Arial" panose="020B0604020202020204" pitchFamily="34" charset="0"/>
              <a:buChar char="•"/>
            </a:pPr>
            <a:r>
              <a:rPr lang="en-ZA">
                <a:solidFill>
                  <a:schemeClr val="bg1"/>
                </a:solidFill>
              </a:rPr>
              <a:t>prurigo nodularis, and post-inflammatory hyperpigmentation</a:t>
            </a:r>
          </a:p>
          <a:p>
            <a:pPr marL="285750" indent="-285750">
              <a:buFont typeface="Arial" panose="020B0604020202020204" pitchFamily="34" charset="0"/>
              <a:buChar char="•"/>
            </a:pPr>
            <a:r>
              <a:rPr lang="en-ZA">
                <a:solidFill>
                  <a:schemeClr val="bg1"/>
                </a:solidFill>
              </a:rPr>
              <a:t>PPE is a hypersensitivity reaction to arthropod (insect) antigens</a:t>
            </a:r>
          </a:p>
        </p:txBody>
      </p:sp>
      <p:sp>
        <p:nvSpPr>
          <p:cNvPr id="4" name="TextBox 3">
            <a:extLst>
              <a:ext uri="{FF2B5EF4-FFF2-40B4-BE49-F238E27FC236}">
                <a16:creationId xmlns:a16="http://schemas.microsoft.com/office/drawing/2014/main" id="{3EF1001E-C9FB-C10C-D2EE-B210B4BA17C6}"/>
              </a:ext>
            </a:extLst>
          </p:cNvPr>
          <p:cNvSpPr txBox="1"/>
          <p:nvPr/>
        </p:nvSpPr>
        <p:spPr>
          <a:xfrm>
            <a:off x="6996700" y="3950021"/>
            <a:ext cx="4602823" cy="1592231"/>
          </a:xfrm>
          <a:prstGeom prst="rect">
            <a:avLst/>
          </a:prstGeom>
          <a:solidFill>
            <a:schemeClr val="bg1"/>
          </a:solidFill>
        </p:spPr>
        <p:txBody>
          <a:bodyPr wrap="square">
            <a:spAutoFit/>
          </a:bodyPr>
          <a:lstStyle/>
          <a:p>
            <a:pPr marL="0" indent="0" defTabSz="457207">
              <a:lnSpc>
                <a:spcPct val="110000"/>
              </a:lnSpc>
              <a:spcBef>
                <a:spcPts val="0"/>
              </a:spcBef>
              <a:buClr>
                <a:schemeClr val="bg2">
                  <a:lumMod val="40000"/>
                  <a:lumOff val="60000"/>
                </a:schemeClr>
              </a:buClr>
              <a:buNone/>
              <a:defRPr/>
            </a:pPr>
            <a:r>
              <a:rPr lang="en-US" sz="1800" b="1">
                <a:effectLst/>
                <a:latin typeface="Arial"/>
                <a:cs typeface="Arial"/>
              </a:rPr>
              <a:t>TREATMENT</a:t>
            </a:r>
          </a:p>
          <a:p>
            <a:pPr marL="342906" indent="-342906" defTabSz="457207">
              <a:lnSpc>
                <a:spcPct val="110000"/>
              </a:lnSpc>
              <a:spcBef>
                <a:spcPts val="0"/>
              </a:spcBef>
              <a:buClr>
                <a:schemeClr val="bg2">
                  <a:lumMod val="40000"/>
                  <a:lumOff val="60000"/>
                </a:schemeClr>
              </a:buClr>
              <a:buFont typeface="Arial"/>
              <a:buChar char="•"/>
              <a:defRPr/>
            </a:pPr>
            <a:r>
              <a:rPr lang="en-US" sz="1800">
                <a:effectLst/>
                <a:latin typeface="Arial"/>
                <a:cs typeface="Arial"/>
              </a:rPr>
              <a:t>Start ART</a:t>
            </a:r>
          </a:p>
          <a:p>
            <a:pPr marL="342906" indent="-342906" defTabSz="457207">
              <a:lnSpc>
                <a:spcPct val="110000"/>
              </a:lnSpc>
              <a:spcBef>
                <a:spcPts val="0"/>
              </a:spcBef>
              <a:buClr>
                <a:schemeClr val="bg2">
                  <a:lumMod val="40000"/>
                  <a:lumOff val="60000"/>
                </a:schemeClr>
              </a:buClr>
              <a:buFont typeface="Arial"/>
              <a:buChar char="•"/>
              <a:defRPr/>
            </a:pPr>
            <a:r>
              <a:rPr lang="en-US" sz="1800">
                <a:effectLst/>
                <a:latin typeface="Arial"/>
                <a:cs typeface="Arial"/>
              </a:rPr>
              <a:t>Topical steroids</a:t>
            </a:r>
          </a:p>
          <a:p>
            <a:pPr marL="342906" indent="-342906" defTabSz="457207">
              <a:lnSpc>
                <a:spcPct val="110000"/>
              </a:lnSpc>
              <a:spcBef>
                <a:spcPts val="0"/>
              </a:spcBef>
              <a:buClr>
                <a:schemeClr val="bg2">
                  <a:lumMod val="40000"/>
                  <a:lumOff val="60000"/>
                </a:schemeClr>
              </a:buClr>
              <a:buFont typeface="Arial"/>
              <a:buChar char="•"/>
              <a:defRPr/>
            </a:pPr>
            <a:r>
              <a:rPr lang="en-US" sz="1800">
                <a:effectLst/>
                <a:latin typeface="Arial"/>
                <a:cs typeface="Arial"/>
              </a:rPr>
              <a:t>Antihistamines</a:t>
            </a:r>
          </a:p>
          <a:p>
            <a:pPr marL="342906" indent="-342906" defTabSz="457207">
              <a:lnSpc>
                <a:spcPct val="110000"/>
              </a:lnSpc>
              <a:spcBef>
                <a:spcPts val="0"/>
              </a:spcBef>
              <a:buClr>
                <a:schemeClr val="bg2">
                  <a:lumMod val="40000"/>
                  <a:lumOff val="60000"/>
                </a:schemeClr>
              </a:buClr>
              <a:buFont typeface="Arial"/>
              <a:buChar char="•"/>
              <a:defRPr/>
            </a:pPr>
            <a:r>
              <a:rPr lang="en-US" sz="1800">
                <a:effectLst/>
                <a:latin typeface="Arial"/>
                <a:cs typeface="Arial"/>
              </a:rPr>
              <a:t>Emollients</a:t>
            </a:r>
          </a:p>
        </p:txBody>
      </p:sp>
    </p:spTree>
    <p:custDataLst>
      <p:tags r:id="rId1"/>
    </p:custDataLst>
    <p:extLst>
      <p:ext uri="{BB962C8B-B14F-4D97-AF65-F5344CB8AC3E}">
        <p14:creationId xmlns:p14="http://schemas.microsoft.com/office/powerpoint/2010/main" val="843512258"/>
      </p:ext>
    </p:extLst>
  </p:cSld>
  <p:clrMapOvr>
    <a:masterClrMapping/>
  </p:clrMapOvr>
  <p:transition spd="slow" advTm="3671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57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7" grpId="0" animBg="1"/>
      <p:bldP spid="75777" grpId="1" animBg="1"/>
      <p:bldP spid="7"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496F1-9705-EEA9-2DC6-E5CDC877793F}"/>
              </a:ext>
            </a:extLst>
          </p:cNvPr>
          <p:cNvSpPr>
            <a:spLocks noGrp="1"/>
          </p:cNvSpPr>
          <p:nvPr>
            <p:ph type="title"/>
          </p:nvPr>
        </p:nvSpPr>
        <p:spPr>
          <a:xfrm>
            <a:off x="914401" y="121025"/>
            <a:ext cx="10361084" cy="783102"/>
          </a:xfrm>
          <a:solidFill>
            <a:schemeClr val="bg1"/>
          </a:solidFill>
        </p:spPr>
        <p:txBody>
          <a:bodyPr>
            <a:noAutofit/>
          </a:bodyPr>
          <a:lstStyle/>
          <a:p>
            <a:r>
              <a:rPr lang="en-US" sz="4400" b="1">
                <a:effectLst/>
              </a:rPr>
              <a:t>Management of Dry skin </a:t>
            </a:r>
            <a:endParaRPr lang="en-ZA" sz="4400" b="1">
              <a:effectLst/>
            </a:endParaRPr>
          </a:p>
        </p:txBody>
      </p:sp>
      <p:sp>
        <p:nvSpPr>
          <p:cNvPr id="9" name="TextBox 8">
            <a:extLst>
              <a:ext uri="{FF2B5EF4-FFF2-40B4-BE49-F238E27FC236}">
                <a16:creationId xmlns:a16="http://schemas.microsoft.com/office/drawing/2014/main" id="{C0552F12-4069-57EE-CDA6-CC6BBDC337F7}"/>
              </a:ext>
            </a:extLst>
          </p:cNvPr>
          <p:cNvSpPr txBox="1"/>
          <p:nvPr/>
        </p:nvSpPr>
        <p:spPr>
          <a:xfrm>
            <a:off x="914400" y="1218845"/>
            <a:ext cx="10469366" cy="4401205"/>
          </a:xfrm>
          <a:prstGeom prst="rect">
            <a:avLst/>
          </a:prstGeom>
          <a:noFill/>
        </p:spPr>
        <p:txBody>
          <a:bodyPr wrap="square">
            <a:spAutoFit/>
          </a:bodyPr>
          <a:lstStyle/>
          <a:p>
            <a:pPr algn="just"/>
            <a:r>
              <a:rPr lang="en-US" sz="2000" dirty="0">
                <a:solidFill>
                  <a:schemeClr val="bg1"/>
                </a:solidFill>
                <a:latin typeface="Arial" panose="020B0604020202020204" pitchFamily="34" charset="0"/>
                <a:cs typeface="Arial" panose="020B0604020202020204" pitchFamily="34" charset="0"/>
              </a:rPr>
              <a:t>The application of moisturizers should be an integral part of the treatment. There is strong evidence that their use can reduce severity and the need for pharmacologic intervention</a:t>
            </a:r>
          </a:p>
          <a:p>
            <a:pPr marL="285750" indent="-285750" algn="just">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Moisturizers should be applied soon after bathing to improve skin hydration</a:t>
            </a:r>
          </a:p>
          <a:p>
            <a:pPr algn="just"/>
            <a:endParaRPr lang="en-US" sz="2000" dirty="0">
              <a:solidFill>
                <a:schemeClr val="bg1"/>
              </a:solidFill>
              <a:latin typeface="Arial" panose="020B0604020202020204" pitchFamily="34" charset="0"/>
              <a:cs typeface="Arial" panose="020B0604020202020204" pitchFamily="34" charset="0"/>
            </a:endParaRPr>
          </a:p>
          <a:p>
            <a:pPr marL="800100" lvl="1" indent="-342900" algn="just">
              <a:buFont typeface="Wingdings" panose="05000000000000000000" pitchFamily="2" charset="2"/>
              <a:buChar char="ü"/>
            </a:pPr>
            <a:r>
              <a:rPr lang="en-ZA" sz="2000" dirty="0">
                <a:solidFill>
                  <a:schemeClr val="bg1"/>
                </a:solidFill>
                <a:latin typeface="Arial" panose="020B0604020202020204" pitchFamily="34" charset="0"/>
                <a:cs typeface="Arial" panose="020B0604020202020204" pitchFamily="34" charset="0"/>
              </a:rPr>
              <a:t>Emollients (e.g., </a:t>
            </a:r>
            <a:r>
              <a:rPr lang="en-US" sz="2000" dirty="0">
                <a:solidFill>
                  <a:srgbClr val="FFFF00"/>
                </a:solidFill>
                <a:latin typeface="Arial" panose="020B0604020202020204" pitchFamily="34" charset="0"/>
                <a:cs typeface="Arial" panose="020B0604020202020204" pitchFamily="34" charset="0"/>
              </a:rPr>
              <a:t>glycol and glyceryl stearate</a:t>
            </a:r>
            <a:r>
              <a:rPr lang="en-US" sz="2000" dirty="0">
                <a:solidFill>
                  <a:schemeClr val="bg1"/>
                </a:solidFill>
                <a:latin typeface="Arial" panose="020B0604020202020204" pitchFamily="34" charset="0"/>
                <a:cs typeface="Arial" panose="020B0604020202020204" pitchFamily="34" charset="0"/>
              </a:rPr>
              <a:t>, soy sterols) lubricate and soften the skin</a:t>
            </a:r>
          </a:p>
          <a:p>
            <a:pPr marL="800100" lvl="1" indent="-342900" algn="just">
              <a:buFont typeface="Wingdings" panose="05000000000000000000" pitchFamily="2" charset="2"/>
              <a:buChar char="ü"/>
            </a:pPr>
            <a:r>
              <a:rPr lang="en-US" sz="2000" dirty="0">
                <a:solidFill>
                  <a:schemeClr val="bg1"/>
                </a:solidFill>
                <a:latin typeface="Arial" panose="020B0604020202020204" pitchFamily="34" charset="0"/>
                <a:cs typeface="Arial" panose="020B0604020202020204" pitchFamily="34" charset="0"/>
              </a:rPr>
              <a:t>Occlusive agents (e.g., </a:t>
            </a:r>
            <a:r>
              <a:rPr lang="en-US" sz="2000" dirty="0">
                <a:solidFill>
                  <a:srgbClr val="FFFF00"/>
                </a:solidFill>
                <a:latin typeface="Arial" panose="020B0604020202020204" pitchFamily="34" charset="0"/>
                <a:cs typeface="Arial" panose="020B0604020202020204" pitchFamily="34" charset="0"/>
              </a:rPr>
              <a:t>petrolatum, dimethicone, mineral oil</a:t>
            </a:r>
            <a:r>
              <a:rPr lang="en-US" sz="2000" dirty="0">
                <a:solidFill>
                  <a:schemeClr val="bg1"/>
                </a:solidFill>
                <a:latin typeface="Arial" panose="020B0604020202020204" pitchFamily="34" charset="0"/>
                <a:cs typeface="Arial" panose="020B0604020202020204" pitchFamily="34" charset="0"/>
              </a:rPr>
              <a:t>) form a layer to prevent TEWL </a:t>
            </a:r>
          </a:p>
          <a:p>
            <a:pPr marL="800100" lvl="1" indent="-342900" algn="just">
              <a:buFont typeface="Wingdings" panose="05000000000000000000" pitchFamily="2" charset="2"/>
              <a:buChar char="ü"/>
            </a:pPr>
            <a:r>
              <a:rPr lang="en-US" sz="2000" dirty="0">
                <a:solidFill>
                  <a:schemeClr val="bg1"/>
                </a:solidFill>
                <a:latin typeface="Arial" panose="020B0604020202020204" pitchFamily="34" charset="0"/>
                <a:cs typeface="Arial" panose="020B0604020202020204" pitchFamily="34" charset="0"/>
              </a:rPr>
              <a:t>Humectants (e.g., </a:t>
            </a:r>
            <a:r>
              <a:rPr lang="en-US" sz="2000" dirty="0">
                <a:solidFill>
                  <a:srgbClr val="FFFF00"/>
                </a:solidFill>
                <a:latin typeface="Arial" panose="020B0604020202020204" pitchFamily="34" charset="0"/>
                <a:cs typeface="Arial" panose="020B0604020202020204" pitchFamily="34" charset="0"/>
              </a:rPr>
              <a:t>glycerol, lactic acid, urea</a:t>
            </a:r>
            <a:r>
              <a:rPr lang="en-US" sz="2000" dirty="0">
                <a:solidFill>
                  <a:schemeClr val="bg1"/>
                </a:solidFill>
                <a:latin typeface="Arial" panose="020B0604020202020204" pitchFamily="34" charset="0"/>
                <a:cs typeface="Arial" panose="020B0604020202020204" pitchFamily="34" charset="0"/>
              </a:rPr>
              <a:t>) attract and hold water</a:t>
            </a:r>
            <a:endParaRPr lang="en-ZA" sz="2000"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Limited use of fragranced soap and rather use non-soap cleansers (that are neutral to low pH, hypoallergenic, and fragrance-free) is recommended</a:t>
            </a:r>
          </a:p>
          <a:p>
            <a:pPr algn="just"/>
            <a:endParaRPr lang="en-ZA" sz="2000" b="0" i="0" u="none" strike="noStrik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55231"/>
      </p:ext>
    </p:extLst>
  </p:cSld>
  <p:clrMapOvr>
    <a:masterClrMapping/>
  </p:clrMapOvr>
  <mc:AlternateContent xmlns:mc="http://schemas.openxmlformats.org/markup-compatibility/2006" xmlns:p14="http://schemas.microsoft.com/office/powerpoint/2010/main">
    <mc:Choice Requires="p14">
      <p:transition spd="slow" p14:dur="2000" advTm="68772"/>
    </mc:Choice>
    <mc:Fallback xmlns="">
      <p:transition spd="slow" advTm="6877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BB18-F8C4-A98C-3D96-8B995B6E1857}"/>
              </a:ext>
            </a:extLst>
          </p:cNvPr>
          <p:cNvSpPr>
            <a:spLocks noGrp="1"/>
          </p:cNvSpPr>
          <p:nvPr>
            <p:ph type="title"/>
          </p:nvPr>
        </p:nvSpPr>
        <p:spPr>
          <a:xfrm>
            <a:off x="914401" y="121025"/>
            <a:ext cx="10361084" cy="803650"/>
          </a:xfrm>
          <a:solidFill>
            <a:schemeClr val="bg1"/>
          </a:solidFill>
        </p:spPr>
        <p:txBody>
          <a:bodyPr>
            <a:normAutofit fontScale="90000"/>
          </a:bodyPr>
          <a:lstStyle/>
          <a:p>
            <a:r>
              <a:rPr lang="en-US" b="1">
                <a:effectLst/>
              </a:rPr>
              <a:t>Extra thick creme</a:t>
            </a:r>
            <a:endParaRPr lang="en-ZA" b="1">
              <a:effectLst/>
            </a:endParaRPr>
          </a:p>
        </p:txBody>
      </p:sp>
      <p:grpSp>
        <p:nvGrpSpPr>
          <p:cNvPr id="8" name="Group 7">
            <a:extLst>
              <a:ext uri="{FF2B5EF4-FFF2-40B4-BE49-F238E27FC236}">
                <a16:creationId xmlns:a16="http://schemas.microsoft.com/office/drawing/2014/main" id="{025D92C7-0B00-B5E8-D782-FC4157578745}"/>
              </a:ext>
            </a:extLst>
          </p:cNvPr>
          <p:cNvGrpSpPr/>
          <p:nvPr/>
        </p:nvGrpSpPr>
        <p:grpSpPr>
          <a:xfrm>
            <a:off x="699432" y="1186969"/>
            <a:ext cx="10961737" cy="3539143"/>
            <a:chOff x="654913" y="3151598"/>
            <a:chExt cx="10961737" cy="3539143"/>
          </a:xfrm>
        </p:grpSpPr>
        <p:pic>
          <p:nvPicPr>
            <p:cNvPr id="5" name="Picture 2" descr="Eucerin Original Extra Thick Crème Tub 454g">
              <a:extLst>
                <a:ext uri="{FF2B5EF4-FFF2-40B4-BE49-F238E27FC236}">
                  <a16:creationId xmlns:a16="http://schemas.microsoft.com/office/drawing/2014/main" id="{E807CE7B-DA6F-EF87-3075-BD984A77A9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36" t="23750" r="19097" b="7292"/>
            <a:stretch/>
          </p:blipFill>
          <p:spPr bwMode="auto">
            <a:xfrm>
              <a:off x="654913" y="3151598"/>
              <a:ext cx="3293220" cy="35391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B221B9-6F94-C075-B141-1DC01848D978}"/>
                </a:ext>
              </a:extLst>
            </p:cNvPr>
            <p:cNvSpPr txBox="1"/>
            <p:nvPr/>
          </p:nvSpPr>
          <p:spPr>
            <a:xfrm>
              <a:off x="4394478" y="3274888"/>
              <a:ext cx="7222172" cy="2862322"/>
            </a:xfrm>
            <a:prstGeom prst="rect">
              <a:avLst/>
            </a:prstGeom>
            <a:noFill/>
          </p:spPr>
          <p:txBody>
            <a:bodyPr wrap="square">
              <a:spAutoFit/>
            </a:bodyPr>
            <a:lstStyle/>
            <a:p>
              <a:r>
                <a:rPr lang="en-US" sz="2000" b="0" i="0" dirty="0">
                  <a:solidFill>
                    <a:schemeClr val="bg1"/>
                  </a:solidFill>
                  <a:effectLst/>
                  <a:latin typeface="Arial" panose="020B0604020202020204" pitchFamily="34" charset="0"/>
                  <a:cs typeface="Arial" panose="020B0604020202020204" pitchFamily="34" charset="0"/>
                </a:rPr>
                <a:t>This very thick rich formula is a water-in-oil emulsion with simple, trusted ingredients, and no irritating fragrances or dyes, to soothe and help restore even severely dry skin.</a:t>
              </a:r>
            </a:p>
            <a:p>
              <a:endParaRPr lang="en-ZA" sz="2000" b="0" i="0" dirty="0">
                <a:solidFill>
                  <a:schemeClr val="bg1"/>
                </a:solidFill>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ZA" sz="2000" b="0" i="0" dirty="0">
                  <a:solidFill>
                    <a:srgbClr val="FFFF00"/>
                  </a:solidFill>
                  <a:effectLst/>
                  <a:latin typeface="Arial" panose="020B0604020202020204" pitchFamily="34" charset="0"/>
                  <a:cs typeface="Arial" panose="020B0604020202020204" pitchFamily="34" charset="0"/>
                </a:rPr>
                <a:t>Petrolatum</a:t>
              </a:r>
              <a:r>
                <a:rPr lang="en-ZA" sz="2000" b="0" i="0" dirty="0">
                  <a:solidFill>
                    <a:schemeClr val="bg1"/>
                  </a:solidFill>
                  <a:effectLst/>
                  <a:latin typeface="Arial" panose="020B0604020202020204" pitchFamily="34" charset="0"/>
                  <a:cs typeface="Arial" panose="020B0604020202020204" pitchFamily="34" charset="0"/>
                </a:rPr>
                <a:t> – occlusive agent, prevents TEWL</a:t>
              </a:r>
            </a:p>
            <a:p>
              <a:pPr marL="342900" indent="-342900">
                <a:buFont typeface="Arial" panose="020B0604020202020204" pitchFamily="34" charset="0"/>
                <a:buChar char="•"/>
              </a:pPr>
              <a:r>
                <a:rPr lang="en-ZA" sz="2000" b="0" i="0" dirty="0">
                  <a:solidFill>
                    <a:schemeClr val="bg1"/>
                  </a:solidFill>
                  <a:effectLst/>
                  <a:latin typeface="Arial" panose="020B0604020202020204" pitchFamily="34" charset="0"/>
                  <a:cs typeface="Arial" panose="020B0604020202020204" pitchFamily="34" charset="0"/>
                </a:rPr>
                <a:t>Mineral Oil</a:t>
              </a:r>
              <a:r>
                <a:rPr lang="en-ZA" sz="2000" dirty="0">
                  <a:solidFill>
                    <a:schemeClr val="bg1"/>
                  </a:solidFill>
                  <a:latin typeface="Arial" panose="020B0604020202020204" pitchFamily="34" charset="0"/>
                  <a:cs typeface="Arial" panose="020B0604020202020204" pitchFamily="34" charset="0"/>
                </a:rPr>
                <a:t> – prevents TEWL</a:t>
              </a:r>
            </a:p>
            <a:p>
              <a:pPr marL="342900" indent="-342900">
                <a:buFont typeface="Arial" panose="020B0604020202020204" pitchFamily="34" charset="0"/>
                <a:buChar char="•"/>
              </a:pPr>
              <a:r>
                <a:rPr lang="en-ZA" sz="2000" b="0" i="0" dirty="0">
                  <a:solidFill>
                    <a:srgbClr val="FFFF00"/>
                  </a:solidFill>
                  <a:effectLst/>
                  <a:latin typeface="Arial" panose="020B0604020202020204" pitchFamily="34" charset="0"/>
                  <a:cs typeface="Arial" panose="020B0604020202020204" pitchFamily="34" charset="0"/>
                </a:rPr>
                <a:t>Lanolin Alcohol </a:t>
              </a:r>
              <a:r>
                <a:rPr lang="en-ZA" sz="2000" b="0" i="0" dirty="0">
                  <a:solidFill>
                    <a:schemeClr val="bg1"/>
                  </a:solidFill>
                  <a:effectLst/>
                  <a:latin typeface="Arial" panose="020B0604020202020204" pitchFamily="34" charset="0"/>
                  <a:cs typeface="Arial" panose="020B0604020202020204" pitchFamily="34" charset="0"/>
                </a:rPr>
                <a:t>– a derivative of lanolin, lanolin possesses anti-inflammatory, anti-microbial, wound healing in a moist environment, and skin protective properties</a:t>
              </a:r>
            </a:p>
          </p:txBody>
        </p:sp>
      </p:grpSp>
      <p:sp>
        <p:nvSpPr>
          <p:cNvPr id="4" name="TextBox 3">
            <a:extLst>
              <a:ext uri="{FF2B5EF4-FFF2-40B4-BE49-F238E27FC236}">
                <a16:creationId xmlns:a16="http://schemas.microsoft.com/office/drawing/2014/main" id="{C3772247-2D46-3AE8-6EEA-7CCE4F839C7A}"/>
              </a:ext>
            </a:extLst>
          </p:cNvPr>
          <p:cNvSpPr txBox="1"/>
          <p:nvPr/>
        </p:nvSpPr>
        <p:spPr>
          <a:xfrm>
            <a:off x="4547167" y="4558165"/>
            <a:ext cx="7304365" cy="646331"/>
          </a:xfrm>
          <a:prstGeom prst="rect">
            <a:avLst/>
          </a:prstGeom>
          <a:noFill/>
        </p:spPr>
        <p:txBody>
          <a:bodyPr wrap="square">
            <a:spAutoFit/>
          </a:bodyPr>
          <a:lstStyle/>
          <a:p>
            <a:r>
              <a:rPr lang="en-US" b="0" i="1" dirty="0">
                <a:solidFill>
                  <a:schemeClr val="bg1"/>
                </a:solidFill>
                <a:effectLst/>
                <a:latin typeface="Arial" panose="020B0604020202020204" pitchFamily="34" charset="0"/>
                <a:cs typeface="Arial" panose="020B0604020202020204" pitchFamily="34" charset="0"/>
              </a:rPr>
              <a:t>The rate of contact allergy to lanolin in the general population has been estimated to be lower (&lt;0.5%).</a:t>
            </a:r>
            <a:endParaRPr lang="en-ZA" i="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13578981"/>
      </p:ext>
    </p:extLst>
  </p:cSld>
  <p:clrMapOvr>
    <a:masterClrMapping/>
  </p:clrMapOvr>
  <mc:AlternateContent xmlns:mc="http://schemas.openxmlformats.org/markup-compatibility/2006" xmlns:p14="http://schemas.microsoft.com/office/powerpoint/2010/main">
    <mc:Choice Requires="p14">
      <p:transition spd="slow" p14:dur="2000" advTm="58027"/>
    </mc:Choice>
    <mc:Fallback xmlns="">
      <p:transition spd="slow" advTm="580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EF53F9-668F-47A1-9240-C9BFEF9A43D1}"/>
              </a:ext>
            </a:extLst>
          </p:cNvPr>
          <p:cNvSpPr/>
          <p:nvPr/>
        </p:nvSpPr>
        <p:spPr bwMode="gray">
          <a:xfrm>
            <a:off x="47328" y="44624"/>
            <a:ext cx="12097344" cy="6768752"/>
          </a:xfrm>
          <a:prstGeom prst="rect">
            <a:avLst/>
          </a:prstGeom>
          <a:noFill/>
          <a:ln w="1270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E4D1DA33-4066-4F1C-9446-FA8717598259}"/>
              </a:ext>
            </a:extLst>
          </p:cNvPr>
          <p:cNvPicPr>
            <a:picLocks noChangeAspect="1"/>
          </p:cNvPicPr>
          <p:nvPr/>
        </p:nvPicPr>
        <p:blipFill>
          <a:blip r:embed="rId2"/>
          <a:stretch>
            <a:fillRect/>
          </a:stretch>
        </p:blipFill>
        <p:spPr>
          <a:xfrm>
            <a:off x="128322" y="206471"/>
            <a:ext cx="11942446" cy="4315834"/>
          </a:xfrm>
          <a:prstGeom prst="rect">
            <a:avLst/>
          </a:prstGeom>
        </p:spPr>
      </p:pic>
      <p:sp>
        <p:nvSpPr>
          <p:cNvPr id="6" name="Rectangle 5">
            <a:extLst>
              <a:ext uri="{FF2B5EF4-FFF2-40B4-BE49-F238E27FC236}">
                <a16:creationId xmlns:a16="http://schemas.microsoft.com/office/drawing/2014/main" id="{82DB4322-0382-4507-AE20-8C03781A3B5E}"/>
              </a:ext>
            </a:extLst>
          </p:cNvPr>
          <p:cNvSpPr/>
          <p:nvPr/>
        </p:nvSpPr>
        <p:spPr bwMode="gray">
          <a:xfrm>
            <a:off x="1301262" y="4736123"/>
            <a:ext cx="2520461" cy="33996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Eucerina WGL DemBd" pitchFamily="50" charset="0"/>
              <a:ea typeface="+mn-ea"/>
              <a:cs typeface="+mn-cs"/>
            </a:endParaRPr>
          </a:p>
        </p:txBody>
      </p:sp>
      <p:sp>
        <p:nvSpPr>
          <p:cNvPr id="12" name="Rectangle 11">
            <a:extLst>
              <a:ext uri="{FF2B5EF4-FFF2-40B4-BE49-F238E27FC236}">
                <a16:creationId xmlns:a16="http://schemas.microsoft.com/office/drawing/2014/main" id="{C2B77311-8AA3-40F9-9BA9-4038170F0DD1}"/>
              </a:ext>
            </a:extLst>
          </p:cNvPr>
          <p:cNvSpPr/>
          <p:nvPr/>
        </p:nvSpPr>
        <p:spPr bwMode="gray">
          <a:xfrm>
            <a:off x="4835769" y="4736123"/>
            <a:ext cx="2699768" cy="3399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Eucerina WGL DemBd" pitchFamily="50" charset="0"/>
                <a:ea typeface="+mn-ea"/>
                <a:cs typeface="+mn-cs"/>
              </a:rPr>
              <a:t>ACTIVE MOISTURISATION</a:t>
            </a:r>
          </a:p>
        </p:txBody>
      </p:sp>
      <p:sp>
        <p:nvSpPr>
          <p:cNvPr id="13" name="Rectangle 12">
            <a:extLst>
              <a:ext uri="{FF2B5EF4-FFF2-40B4-BE49-F238E27FC236}">
                <a16:creationId xmlns:a16="http://schemas.microsoft.com/office/drawing/2014/main" id="{4FAD5F92-12EE-42A3-B395-03333B2CE2EE}"/>
              </a:ext>
            </a:extLst>
          </p:cNvPr>
          <p:cNvSpPr/>
          <p:nvPr/>
        </p:nvSpPr>
        <p:spPr bwMode="gray">
          <a:xfrm>
            <a:off x="8370277" y="4736121"/>
            <a:ext cx="2520461" cy="339969"/>
          </a:xfrm>
          <a:prstGeom prst="rect">
            <a:avLst/>
          </a:prstGeom>
          <a:solidFill>
            <a:srgbClr val="9DC8D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Eucerina WGL DemBd" pitchFamily="50" charset="0"/>
                <a:ea typeface="+mn-ea"/>
                <a:cs typeface="+mn-cs"/>
              </a:rPr>
              <a:t>ACTIVE SOOTHING</a:t>
            </a:r>
          </a:p>
        </p:txBody>
      </p:sp>
      <p:pic>
        <p:nvPicPr>
          <p:cNvPr id="10" name="Grafik 3">
            <a:extLst>
              <a:ext uri="{FF2B5EF4-FFF2-40B4-BE49-F238E27FC236}">
                <a16:creationId xmlns:a16="http://schemas.microsoft.com/office/drawing/2014/main" id="{DECEA7BE-FD02-4A4A-AC31-813823703A49}"/>
              </a:ext>
            </a:extLst>
          </p:cNvPr>
          <p:cNvPicPr>
            <a:picLocks noChangeAspect="1"/>
          </p:cNvPicPr>
          <p:nvPr/>
        </p:nvPicPr>
        <p:blipFill>
          <a:blip r:embed="rId3"/>
          <a:stretch>
            <a:fillRect/>
          </a:stretch>
        </p:blipFill>
        <p:spPr>
          <a:xfrm>
            <a:off x="2230016" y="5216929"/>
            <a:ext cx="662951" cy="1455610"/>
          </a:xfrm>
          <a:prstGeom prst="rect">
            <a:avLst/>
          </a:prstGeom>
        </p:spPr>
      </p:pic>
      <p:sp>
        <p:nvSpPr>
          <p:cNvPr id="3" name="Rectangle 2">
            <a:extLst>
              <a:ext uri="{FF2B5EF4-FFF2-40B4-BE49-F238E27FC236}">
                <a16:creationId xmlns:a16="http://schemas.microsoft.com/office/drawing/2014/main" id="{4A65ADC1-C5AA-4FB8-9005-B548FC83E8ED}"/>
              </a:ext>
            </a:extLst>
          </p:cNvPr>
          <p:cNvSpPr/>
          <p:nvPr/>
        </p:nvSpPr>
        <p:spPr bwMode="gray">
          <a:xfrm>
            <a:off x="1301262" y="4869160"/>
            <a:ext cx="2520460" cy="1070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877DADB-7674-4531-8FAA-AD0C8E890C17}"/>
              </a:ext>
            </a:extLst>
          </p:cNvPr>
          <p:cNvSpPr txBox="1"/>
          <p:nvPr/>
        </p:nvSpPr>
        <p:spPr bwMode="gray">
          <a:xfrm>
            <a:off x="1426170" y="4785953"/>
            <a:ext cx="2232248"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800"/>
              </a:spcBef>
              <a:spcAft>
                <a:spcPts val="0"/>
              </a:spcAft>
              <a:buClr>
                <a:srgbClr val="FFC000"/>
              </a:buClr>
              <a:buSzPct val="60000"/>
              <a:buFontTx/>
              <a:buNone/>
              <a:tabLst/>
              <a:defRPr/>
            </a:pPr>
            <a:r>
              <a:rPr kumimoji="0" lang="en-GB" sz="1800" b="0" i="0" u="none" strike="noStrike" kern="1200" cap="none" spc="0" normalizeH="0" baseline="0" noProof="0">
                <a:ln>
                  <a:noFill/>
                </a:ln>
                <a:solidFill>
                  <a:prstClr val="white"/>
                </a:solidFill>
                <a:effectLst/>
                <a:uLnTx/>
                <a:uFillTx/>
                <a:latin typeface="Eucerina WGL DemBd" pitchFamily="50" charset="0"/>
                <a:ea typeface="+mn-ea"/>
                <a:cs typeface="+mn-cs"/>
              </a:rPr>
              <a:t>ACTIVE REPAIR</a:t>
            </a:r>
          </a:p>
        </p:txBody>
      </p:sp>
      <p:pic>
        <p:nvPicPr>
          <p:cNvPr id="17" name="Picture 25" descr="A picture containing text, toiletry&#10;&#10;Description automatically generated">
            <a:extLst>
              <a:ext uri="{FF2B5EF4-FFF2-40B4-BE49-F238E27FC236}">
                <a16:creationId xmlns:a16="http://schemas.microsoft.com/office/drawing/2014/main" id="{29D0FEED-5A39-42CC-94FB-19946ED9C3F8}"/>
              </a:ext>
            </a:extLst>
          </p:cNvPr>
          <p:cNvPicPr>
            <a:picLocks noChangeAspect="1"/>
          </p:cNvPicPr>
          <p:nvPr/>
        </p:nvPicPr>
        <p:blipFill rotWithShape="1">
          <a:blip r:embed="rId4"/>
          <a:srcRect l="33200" t="3800" r="33201" b="4851"/>
          <a:stretch/>
        </p:blipFill>
        <p:spPr>
          <a:xfrm>
            <a:off x="5906952" y="5157192"/>
            <a:ext cx="529500" cy="1439571"/>
          </a:xfrm>
          <a:prstGeom prst="rect">
            <a:avLst/>
          </a:prstGeom>
        </p:spPr>
      </p:pic>
      <p:pic>
        <p:nvPicPr>
          <p:cNvPr id="18" name="Grafik 21">
            <a:extLst>
              <a:ext uri="{FF2B5EF4-FFF2-40B4-BE49-F238E27FC236}">
                <a16:creationId xmlns:a16="http://schemas.microsoft.com/office/drawing/2014/main" id="{C64E998D-5154-4405-A4BA-068577798FB1}"/>
              </a:ext>
            </a:extLst>
          </p:cNvPr>
          <p:cNvPicPr>
            <a:picLocks noChangeAspect="1"/>
          </p:cNvPicPr>
          <p:nvPr/>
        </p:nvPicPr>
        <p:blipFill>
          <a:blip r:embed="rId5"/>
          <a:stretch>
            <a:fillRect/>
          </a:stretch>
        </p:blipFill>
        <p:spPr>
          <a:xfrm>
            <a:off x="9342619" y="5157192"/>
            <a:ext cx="592424" cy="1439571"/>
          </a:xfrm>
          <a:prstGeom prst="rect">
            <a:avLst/>
          </a:prstGeom>
        </p:spPr>
      </p:pic>
      <p:pic>
        <p:nvPicPr>
          <p:cNvPr id="19" name="Grafik 187">
            <a:extLst>
              <a:ext uri="{FF2B5EF4-FFF2-40B4-BE49-F238E27FC236}">
                <a16:creationId xmlns:a16="http://schemas.microsoft.com/office/drawing/2014/main" id="{21DB9823-0BF5-4B40-B54D-8224A97CA7C8}"/>
              </a:ext>
            </a:extLst>
          </p:cNvPr>
          <p:cNvPicPr>
            <a:picLocks noChangeAspect="1"/>
          </p:cNvPicPr>
          <p:nvPr/>
        </p:nvPicPr>
        <p:blipFill>
          <a:blip r:embed="rId6"/>
          <a:stretch>
            <a:fillRect/>
          </a:stretch>
        </p:blipFill>
        <p:spPr>
          <a:xfrm>
            <a:off x="11124958" y="358722"/>
            <a:ext cx="765846" cy="310581"/>
          </a:xfrm>
          <a:prstGeom prst="rect">
            <a:avLst/>
          </a:prstGeom>
        </p:spPr>
      </p:pic>
    </p:spTree>
    <p:extLst>
      <p:ext uri="{BB962C8B-B14F-4D97-AF65-F5344CB8AC3E}">
        <p14:creationId xmlns:p14="http://schemas.microsoft.com/office/powerpoint/2010/main" val="3992979086"/>
      </p:ext>
    </p:extLst>
  </p:cSld>
  <p:clrMapOvr>
    <a:masterClrMapping/>
  </p:clrMapOvr>
  <mc:AlternateContent xmlns:mc="http://schemas.openxmlformats.org/markup-compatibility/2006" xmlns:p14="http://schemas.microsoft.com/office/powerpoint/2010/main">
    <mc:Choice Requires="p14">
      <p:transition spd="slow" p14:dur="2000" advTm="40637"/>
    </mc:Choice>
    <mc:Fallback xmlns="">
      <p:transition spd="slow" advTm="4063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328" y="44624"/>
            <a:ext cx="12097343" cy="6768752"/>
          </a:xfrm>
          <a:prstGeom prst="rect">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fik 187">
            <a:extLst>
              <a:ext uri="{FF2B5EF4-FFF2-40B4-BE49-F238E27FC236}">
                <a16:creationId xmlns:a16="http://schemas.microsoft.com/office/drawing/2014/main" id="{E5185F89-C874-4E3E-8012-09BADD65EAB6}"/>
              </a:ext>
            </a:extLst>
          </p:cNvPr>
          <p:cNvPicPr>
            <a:picLocks noChangeAspect="1"/>
          </p:cNvPicPr>
          <p:nvPr/>
        </p:nvPicPr>
        <p:blipFill>
          <a:blip r:embed="rId4"/>
          <a:stretch>
            <a:fillRect/>
          </a:stretch>
        </p:blipFill>
        <p:spPr>
          <a:xfrm>
            <a:off x="10848528" y="246620"/>
            <a:ext cx="1042276" cy="422684"/>
          </a:xfrm>
          <a:prstGeom prst="rect">
            <a:avLst/>
          </a:prstGeom>
        </p:spPr>
      </p:pic>
      <p:pic>
        <p:nvPicPr>
          <p:cNvPr id="3" name="Grafik 187">
            <a:extLst>
              <a:ext uri="{FF2B5EF4-FFF2-40B4-BE49-F238E27FC236}">
                <a16:creationId xmlns:a16="http://schemas.microsoft.com/office/drawing/2014/main" id="{E5185F89-C874-4E3E-8012-09BADD65EAB6}"/>
              </a:ext>
            </a:extLst>
          </p:cNvPr>
          <p:cNvPicPr>
            <a:picLocks noChangeAspect="1"/>
          </p:cNvPicPr>
          <p:nvPr/>
        </p:nvPicPr>
        <p:blipFill>
          <a:blip r:embed="rId4"/>
          <a:stretch>
            <a:fillRect/>
          </a:stretch>
        </p:blipFill>
        <p:spPr>
          <a:xfrm>
            <a:off x="10848528" y="246620"/>
            <a:ext cx="1042276" cy="422684"/>
          </a:xfrm>
          <a:prstGeom prst="rect">
            <a:avLst/>
          </a:prstGeom>
        </p:spPr>
      </p:pic>
      <p:sp>
        <p:nvSpPr>
          <p:cNvPr id="5" name="Title 3">
            <a:extLst>
              <a:ext uri="{FF2B5EF4-FFF2-40B4-BE49-F238E27FC236}">
                <a16:creationId xmlns:a16="http://schemas.microsoft.com/office/drawing/2014/main" id="{2BEF008A-29F8-40D5-B0E3-52D348AE4EAA}"/>
              </a:ext>
            </a:extLst>
          </p:cNvPr>
          <p:cNvSpPr txBox="1">
            <a:spLocks/>
          </p:cNvSpPr>
          <p:nvPr/>
        </p:nvSpPr>
        <p:spPr>
          <a:xfrm>
            <a:off x="191344" y="462619"/>
            <a:ext cx="8640000" cy="432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Aquaphor</a:t>
            </a:r>
          </a:p>
        </p:txBody>
      </p:sp>
      <p:sp>
        <p:nvSpPr>
          <p:cNvPr id="6" name="Text Placeholder 4">
            <a:extLst>
              <a:ext uri="{FF2B5EF4-FFF2-40B4-BE49-F238E27FC236}">
                <a16:creationId xmlns:a16="http://schemas.microsoft.com/office/drawing/2014/main" id="{9E8D5ABD-BFF9-449F-8F89-116C84B99EF4}"/>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Dry, Cracked Irritated Skin</a:t>
            </a:r>
          </a:p>
        </p:txBody>
      </p:sp>
      <p:pic>
        <p:nvPicPr>
          <p:cNvPr id="8" name="Picture 7"/>
          <p:cNvPicPr>
            <a:picLocks noChangeAspect="1"/>
          </p:cNvPicPr>
          <p:nvPr/>
        </p:nvPicPr>
        <p:blipFill>
          <a:blip r:embed="rId5"/>
          <a:stretch>
            <a:fillRect/>
          </a:stretch>
        </p:blipFill>
        <p:spPr>
          <a:xfrm>
            <a:off x="1204911" y="4644802"/>
            <a:ext cx="9944100" cy="1924050"/>
          </a:xfrm>
          <a:prstGeom prst="rect">
            <a:avLst/>
          </a:prstGeom>
        </p:spPr>
      </p:pic>
      <p:sp>
        <p:nvSpPr>
          <p:cNvPr id="19" name="Rechteck 28">
            <a:extLst>
              <a:ext uri="{FF2B5EF4-FFF2-40B4-BE49-F238E27FC236}">
                <a16:creationId xmlns:a16="http://schemas.microsoft.com/office/drawing/2014/main" id="{268D732A-4A42-41E4-BE99-58494CA154D4}"/>
              </a:ext>
            </a:extLst>
          </p:cNvPr>
          <p:cNvSpPr/>
          <p:nvPr/>
        </p:nvSpPr>
        <p:spPr>
          <a:xfrm>
            <a:off x="7336352" y="2081117"/>
            <a:ext cx="365073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23341"/>
              </a:solidFill>
              <a:effectLst/>
              <a:uLnTx/>
              <a:uFillTx/>
              <a:latin typeface="Yu Gothic Light"/>
              <a:ea typeface="Arial" charset="0"/>
              <a:cs typeface="Arial" charset="0"/>
            </a:endParaRPr>
          </a:p>
        </p:txBody>
      </p:sp>
      <p:pic>
        <p:nvPicPr>
          <p:cNvPr id="4" name="Picture 3">
            <a:extLst>
              <a:ext uri="{FF2B5EF4-FFF2-40B4-BE49-F238E27FC236}">
                <a16:creationId xmlns:a16="http://schemas.microsoft.com/office/drawing/2014/main" id="{3466B25B-041F-495A-80F6-C634CEF4A1C8}"/>
              </a:ext>
            </a:extLst>
          </p:cNvPr>
          <p:cNvPicPr>
            <a:picLocks noChangeAspect="1"/>
          </p:cNvPicPr>
          <p:nvPr/>
        </p:nvPicPr>
        <p:blipFill>
          <a:blip r:embed="rId6"/>
          <a:stretch>
            <a:fillRect/>
          </a:stretch>
        </p:blipFill>
        <p:spPr>
          <a:xfrm>
            <a:off x="4463579" y="1131739"/>
            <a:ext cx="3257684" cy="3784447"/>
          </a:xfrm>
          <a:prstGeom prst="rect">
            <a:avLst/>
          </a:prstGeom>
        </p:spPr>
      </p:pic>
      <p:sp>
        <p:nvSpPr>
          <p:cNvPr id="13" name="TextBox 12">
            <a:extLst>
              <a:ext uri="{FF2B5EF4-FFF2-40B4-BE49-F238E27FC236}">
                <a16:creationId xmlns:a16="http://schemas.microsoft.com/office/drawing/2014/main" id="{BA044ADD-5A94-7200-32C4-8CC8A01191B0}"/>
              </a:ext>
            </a:extLst>
          </p:cNvPr>
          <p:cNvSpPr txBox="1"/>
          <p:nvPr/>
        </p:nvSpPr>
        <p:spPr>
          <a:xfrm>
            <a:off x="7754568" y="1274099"/>
            <a:ext cx="4356798" cy="1569660"/>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1600" b="0" i="0" err="1">
                <a:solidFill>
                  <a:srgbClr val="333333"/>
                </a:solidFill>
                <a:effectLst/>
                <a:latin typeface="Arial" panose="020B0604020202020204" pitchFamily="34" charset="0"/>
                <a:cs typeface="Arial" panose="020B0604020202020204" pitchFamily="34" charset="0"/>
              </a:rPr>
              <a:t>Dexpanthenol</a:t>
            </a:r>
            <a:r>
              <a:rPr lang="en-US" sz="1600" b="0" i="0">
                <a:solidFill>
                  <a:srgbClr val="333333"/>
                </a:solidFill>
                <a:effectLst/>
                <a:latin typeface="Arial" panose="020B0604020202020204" pitchFamily="34" charset="0"/>
                <a:cs typeface="Arial" panose="020B0604020202020204" pitchFamily="34" charset="0"/>
              </a:rPr>
              <a:t> maintains and moisturizes the skin barrier, reduces TEWL</a:t>
            </a:r>
            <a:endParaRPr lang="en-US" sz="1600">
              <a:solidFill>
                <a:srgbClr val="33333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rgbClr val="333333"/>
                </a:solidFill>
                <a:latin typeface="Arial" panose="020B0604020202020204" pitchFamily="34" charset="0"/>
                <a:cs typeface="Arial" panose="020B0604020202020204" pitchFamily="34" charset="0"/>
              </a:rPr>
              <a:t>A</a:t>
            </a:r>
            <a:r>
              <a:rPr lang="en-US" sz="1600" b="0" i="0">
                <a:solidFill>
                  <a:srgbClr val="333333"/>
                </a:solidFill>
                <a:effectLst/>
                <a:latin typeface="Arial" panose="020B0604020202020204" pitchFamily="34" charset="0"/>
                <a:cs typeface="Arial" panose="020B0604020202020204" pitchFamily="34" charset="0"/>
              </a:rPr>
              <a:t>ntipruritic properties</a:t>
            </a:r>
            <a:endParaRPr lang="en-US" sz="1600">
              <a:solidFill>
                <a:srgbClr val="33333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rgbClr val="333333"/>
                </a:solidFill>
                <a:latin typeface="Arial" panose="020B0604020202020204" pitchFamily="34" charset="0"/>
                <a:cs typeface="Arial" panose="020B0604020202020204" pitchFamily="34" charset="0"/>
              </a:rPr>
              <a:t>I</a:t>
            </a:r>
            <a:r>
              <a:rPr lang="en-US" sz="1600" b="0" i="0">
                <a:solidFill>
                  <a:srgbClr val="333333"/>
                </a:solidFill>
                <a:effectLst/>
                <a:latin typeface="Arial" panose="020B0604020202020204" pitchFamily="34" charset="0"/>
                <a:cs typeface="Arial" panose="020B0604020202020204" pitchFamily="34" charset="0"/>
              </a:rPr>
              <a:t>ncreases elasticity in the SC </a:t>
            </a:r>
          </a:p>
          <a:p>
            <a:pPr marL="285750" indent="-285750">
              <a:buFont typeface="Arial" panose="020B0604020202020204" pitchFamily="34" charset="0"/>
              <a:buChar char="•"/>
            </a:pPr>
            <a:r>
              <a:rPr lang="en-US" sz="1600">
                <a:solidFill>
                  <a:srgbClr val="333333"/>
                </a:solidFill>
                <a:latin typeface="Arial" panose="020B0604020202020204" pitchFamily="34" charset="0"/>
                <a:cs typeface="Arial" panose="020B0604020202020204" pitchFamily="34" charset="0"/>
              </a:rPr>
              <a:t>P</a:t>
            </a:r>
            <a:r>
              <a:rPr lang="en-US" sz="1600" b="0" i="0">
                <a:solidFill>
                  <a:srgbClr val="333333"/>
                </a:solidFill>
                <a:effectLst/>
                <a:latin typeface="Arial" panose="020B0604020202020204" pitchFamily="34" charset="0"/>
                <a:cs typeface="Arial" panose="020B0604020202020204" pitchFamily="34" charset="0"/>
              </a:rPr>
              <a:t>reserves and improves skin-barrier function</a:t>
            </a:r>
            <a:endParaRPr lang="en-ZA" sz="16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E824938-8836-21BB-E8AD-AAFDF4841532}"/>
              </a:ext>
            </a:extLst>
          </p:cNvPr>
          <p:cNvSpPr txBox="1"/>
          <p:nvPr/>
        </p:nvSpPr>
        <p:spPr>
          <a:xfrm>
            <a:off x="242336" y="1410943"/>
            <a:ext cx="4504325" cy="1077218"/>
          </a:xfrm>
          <a:prstGeom prst="rect">
            <a:avLst/>
          </a:prstGeom>
          <a:noFill/>
        </p:spPr>
        <p:txBody>
          <a:bodyPr wrap="square">
            <a:spAutoFit/>
          </a:bodyPr>
          <a:lstStyle/>
          <a:p>
            <a:pPr marL="285750" indent="-285750" algn="l">
              <a:buFont typeface="Arial" panose="020B0604020202020204" pitchFamily="34" charset="0"/>
              <a:buChar char="•"/>
            </a:pPr>
            <a:r>
              <a:rPr lang="en-US" sz="1600" b="0" i="0" u="none" strike="noStrike">
                <a:solidFill>
                  <a:srgbClr val="000000"/>
                </a:solidFill>
                <a:effectLst/>
                <a:latin typeface="Arial" panose="020B0604020202020204" pitchFamily="34" charset="0"/>
                <a:cs typeface="Arial" panose="020B0604020202020204" pitchFamily="34" charset="0"/>
              </a:rPr>
              <a:t>Glycerin – is a humectant which attracts and traps water in the skin. It is a very effective moisturizer that smooths dry skin and gives it long-lasting moisturization</a:t>
            </a:r>
          </a:p>
        </p:txBody>
      </p:sp>
      <p:sp>
        <p:nvSpPr>
          <p:cNvPr id="31" name="TextBox 30">
            <a:extLst>
              <a:ext uri="{FF2B5EF4-FFF2-40B4-BE49-F238E27FC236}">
                <a16:creationId xmlns:a16="http://schemas.microsoft.com/office/drawing/2014/main" id="{8936958A-57B5-9DCD-10E8-E29D75DC1F18}"/>
              </a:ext>
            </a:extLst>
          </p:cNvPr>
          <p:cNvSpPr txBox="1"/>
          <p:nvPr/>
        </p:nvSpPr>
        <p:spPr>
          <a:xfrm>
            <a:off x="242336" y="2722548"/>
            <a:ext cx="4310119" cy="1323439"/>
          </a:xfrm>
          <a:prstGeom prst="rect">
            <a:avLst/>
          </a:prstGeom>
          <a:noFill/>
        </p:spPr>
        <p:txBody>
          <a:bodyPr wrap="square">
            <a:spAutoFit/>
          </a:bodyPr>
          <a:lstStyle/>
          <a:p>
            <a:pPr marL="285750" indent="-285750">
              <a:buFont typeface="Arial" panose="020B0604020202020204" pitchFamily="34" charset="0"/>
              <a:buChar char="•"/>
            </a:pPr>
            <a:r>
              <a:rPr lang="en-US" sz="1600" b="0" i="0" err="1">
                <a:effectLst/>
                <a:latin typeface="Arial" panose="020B0604020202020204" pitchFamily="34" charset="0"/>
                <a:cs typeface="Arial" panose="020B0604020202020204" pitchFamily="34" charset="0"/>
              </a:rPr>
              <a:t>Paraffinum</a:t>
            </a:r>
            <a:r>
              <a:rPr lang="en-US" sz="1600" b="0" i="0">
                <a:effectLst/>
                <a:latin typeface="Arial" panose="020B0604020202020204" pitchFamily="34" charset="0"/>
                <a:cs typeface="Arial" panose="020B0604020202020204" pitchFamily="34" charset="0"/>
              </a:rPr>
              <a:t> </a:t>
            </a:r>
            <a:r>
              <a:rPr lang="en-US" sz="1600" b="0" i="0" err="1">
                <a:effectLst/>
                <a:latin typeface="Arial" panose="020B0604020202020204" pitchFamily="34" charset="0"/>
                <a:cs typeface="Arial" panose="020B0604020202020204" pitchFamily="34" charset="0"/>
              </a:rPr>
              <a:t>Liquidum</a:t>
            </a:r>
            <a:r>
              <a:rPr lang="en-US" sz="1600" b="0" i="0">
                <a:effectLst/>
                <a:latin typeface="Arial" panose="020B0604020202020204" pitchFamily="34" charset="0"/>
                <a:cs typeface="Arial" panose="020B0604020202020204" pitchFamily="34" charset="0"/>
              </a:rPr>
              <a:t> and Cera </a:t>
            </a:r>
            <a:r>
              <a:rPr lang="en-US" sz="1600" b="0" i="0" err="1">
                <a:effectLst/>
                <a:latin typeface="Arial" panose="020B0604020202020204" pitchFamily="34" charset="0"/>
                <a:cs typeface="Arial" panose="020B0604020202020204" pitchFamily="34" charset="0"/>
              </a:rPr>
              <a:t>Microcristallina</a:t>
            </a:r>
            <a:r>
              <a:rPr lang="en-US" sz="1600" b="0" i="0">
                <a:effectLst/>
                <a:latin typeface="Arial" panose="020B0604020202020204" pitchFamily="34" charset="0"/>
                <a:cs typeface="Arial" panose="020B0604020202020204" pitchFamily="34" charset="0"/>
              </a:rPr>
              <a:t> form a semi-permeable, protective coat over the skin which maintains the natural rate of water </a:t>
            </a:r>
            <a:r>
              <a:rPr lang="en-US" sz="1600" b="0" i="0" err="1">
                <a:effectLst/>
                <a:latin typeface="Arial" panose="020B0604020202020204" pitchFamily="34" charset="0"/>
                <a:cs typeface="Arial" panose="020B0604020202020204" pitchFamily="34" charset="0"/>
              </a:rPr>
              <a:t>vapour</a:t>
            </a:r>
            <a:r>
              <a:rPr lang="en-US" sz="1600" b="0" i="0">
                <a:effectLst/>
                <a:latin typeface="Arial" panose="020B0604020202020204" pitchFamily="34" charset="0"/>
                <a:cs typeface="Arial" panose="020B0604020202020204" pitchFamily="34" charset="0"/>
              </a:rPr>
              <a:t> loss due to evaporation</a:t>
            </a:r>
            <a:endParaRPr lang="en-ZA" sz="16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7"/>
          <a:stretch>
            <a:fillRect/>
          </a:stretch>
        </p:blipFill>
        <p:spPr>
          <a:xfrm>
            <a:off x="9603791" y="6356822"/>
            <a:ext cx="2489473" cy="362664"/>
          </a:xfrm>
          <a:prstGeom prst="rect">
            <a:avLst/>
          </a:prstGeom>
        </p:spPr>
      </p:pic>
    </p:spTree>
    <p:custDataLst>
      <p:tags r:id="rId1"/>
    </p:custDataLst>
    <p:extLst>
      <p:ext uri="{BB962C8B-B14F-4D97-AF65-F5344CB8AC3E}">
        <p14:creationId xmlns:p14="http://schemas.microsoft.com/office/powerpoint/2010/main" val="407159697"/>
      </p:ext>
    </p:extLst>
  </p:cSld>
  <p:clrMapOvr>
    <a:masterClrMapping/>
  </p:clrMapOvr>
  <mc:AlternateContent xmlns:mc="http://schemas.openxmlformats.org/markup-compatibility/2006" xmlns:p14="http://schemas.microsoft.com/office/powerpoint/2010/main">
    <mc:Choice Requires="p14">
      <p:transition spd="slow" p14:dur="2000" advTm="52265"/>
    </mc:Choice>
    <mc:Fallback xmlns="">
      <p:transition spd="slow" advTm="522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EF09-0537-63DA-736A-9059A81854D5}"/>
              </a:ext>
            </a:extLst>
          </p:cNvPr>
          <p:cNvSpPr>
            <a:spLocks noGrp="1"/>
          </p:cNvSpPr>
          <p:nvPr>
            <p:ph type="title"/>
          </p:nvPr>
        </p:nvSpPr>
        <p:spPr>
          <a:solidFill>
            <a:srgbClr val="002060"/>
          </a:solidFill>
        </p:spPr>
        <p:txBody>
          <a:bodyPr anchor="ctr">
            <a:normAutofit/>
          </a:bodyPr>
          <a:lstStyle/>
          <a:p>
            <a:pPr algn="ctr"/>
            <a:r>
              <a:rPr lang="en-US">
                <a:solidFill>
                  <a:srgbClr val="FFFFFF"/>
                </a:solidFill>
              </a:rPr>
              <a:t>DISCLAIMER</a:t>
            </a:r>
          </a:p>
        </p:txBody>
      </p:sp>
      <p:sp>
        <p:nvSpPr>
          <p:cNvPr id="4" name="Content Placeholder 3">
            <a:extLst>
              <a:ext uri="{FF2B5EF4-FFF2-40B4-BE49-F238E27FC236}">
                <a16:creationId xmlns:a16="http://schemas.microsoft.com/office/drawing/2014/main" id="{B5E2403D-E805-8224-F6F0-93E5809C0B56}"/>
              </a:ext>
            </a:extLst>
          </p:cNvPr>
          <p:cNvSpPr txBox="1">
            <a:spLocks noGrp="1"/>
          </p:cNvSpPr>
          <p:nvPr>
            <p:ph idx="1"/>
          </p:nvPr>
        </p:nvSpPr>
        <p:spPr>
          <a:xfrm>
            <a:off x="1097280" y="2283052"/>
            <a:ext cx="10058400" cy="3108543"/>
          </a:xfrm>
          <a:prstGeom prst="rect">
            <a:avLst/>
          </a:prstGeom>
          <a:noFill/>
        </p:spPr>
        <p:txBody>
          <a:bodyPr wrap="square">
            <a:spAutoFit/>
          </a:bodyPr>
          <a:lstStyle/>
          <a:p>
            <a:r>
              <a:rPr lang="en-ZA" altLang="en-US" sz="2800" i="1">
                <a:solidFill>
                  <a:schemeClr val="tx1"/>
                </a:solidFill>
                <a:latin typeface="Calibri" panose="020F0502020204030204" pitchFamily="34" charset="0"/>
                <a:cs typeface="Calibri" panose="020F0502020204030204" pitchFamily="34" charset="0"/>
              </a:rPr>
              <a:t>Eucerin is the sponsor of this talk to advance the scientific and educational knowledge for Healthcare Professionals. Eucerin does not endorse this presentation, nor does it warrant that any of the information provided by the presenter, is accurate, complete, free of error or that it contains any omissions. Eucerin shall not be liable for any loss to any party, whatsoever, arising from the use of any of the information relayed in this presentation</a:t>
            </a:r>
            <a:endParaRPr lang="en-US" sz="2800">
              <a:solidFill>
                <a:schemeClr val="tx1"/>
              </a:solidFill>
            </a:endParaRPr>
          </a:p>
        </p:txBody>
      </p:sp>
    </p:spTree>
    <p:extLst>
      <p:ext uri="{BB962C8B-B14F-4D97-AF65-F5344CB8AC3E}">
        <p14:creationId xmlns:p14="http://schemas.microsoft.com/office/powerpoint/2010/main" val="423102401"/>
      </p:ext>
    </p:extLst>
  </p:cSld>
  <p:clrMapOvr>
    <a:masterClrMapping/>
  </p:clrMapOvr>
  <p:transition spd="slow" advTm="726"/>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121024"/>
            <a:ext cx="7770813" cy="1007866"/>
          </a:xfrm>
          <a:solidFill>
            <a:schemeClr val="bg1"/>
          </a:solidFill>
        </p:spPr>
        <p:txBody>
          <a:bodyPr>
            <a:normAutofit fontScale="90000"/>
          </a:bodyPr>
          <a:lstStyle/>
          <a:p>
            <a:r>
              <a:rPr lang="en-US" sz="5400" b="1">
                <a:effectLst/>
              </a:rPr>
              <a:t>Ichthyosis vulgaris</a:t>
            </a:r>
            <a:br>
              <a:rPr lang="en-US" sz="5400" b="1">
                <a:effectLst/>
              </a:rPr>
            </a:br>
            <a:r>
              <a:rPr lang="en-US" sz="1800" b="1" i="1">
                <a:effectLst/>
              </a:rPr>
              <a:t>From Greek word </a:t>
            </a:r>
            <a:r>
              <a:rPr lang="en-US" sz="1800" b="1" i="1" err="1">
                <a:effectLst/>
              </a:rPr>
              <a:t>ichthy</a:t>
            </a:r>
            <a:r>
              <a:rPr lang="en-US" sz="1800" b="1" i="1">
                <a:effectLst/>
              </a:rPr>
              <a:t> = fish like</a:t>
            </a:r>
            <a:endParaRPr lang="en-US" sz="5400" b="1" i="1">
              <a:effectLst/>
            </a:endParaRPr>
          </a:p>
        </p:txBody>
      </p:sp>
      <p:sp>
        <p:nvSpPr>
          <p:cNvPr id="3" name="Rectangle 2"/>
          <p:cNvSpPr/>
          <p:nvPr/>
        </p:nvSpPr>
        <p:spPr>
          <a:xfrm>
            <a:off x="249116" y="1436679"/>
            <a:ext cx="5282792" cy="2308324"/>
          </a:xfrm>
          <a:prstGeom prst="rect">
            <a:avLst/>
          </a:prstGeom>
        </p:spPr>
        <p:txBody>
          <a:bodyPr wrap="square">
            <a:spAutoFit/>
          </a:bodyPr>
          <a:lstStyle/>
          <a:p>
            <a:pPr marL="285750" indent="-285750">
              <a:buFont typeface="Arial"/>
              <a:buChar char="•"/>
            </a:pPr>
            <a:r>
              <a:rPr lang="en-US">
                <a:solidFill>
                  <a:prstClr val="white"/>
                </a:solidFill>
                <a:latin typeface="Arial"/>
              </a:rPr>
              <a:t>Common genetic form of ichthyosis</a:t>
            </a:r>
          </a:p>
          <a:p>
            <a:pPr marL="285750" indent="-285750">
              <a:buFont typeface="Arial"/>
              <a:buChar char="•"/>
            </a:pPr>
            <a:r>
              <a:rPr lang="en-US">
                <a:solidFill>
                  <a:prstClr val="white"/>
                </a:solidFill>
                <a:latin typeface="Arial"/>
              </a:rPr>
              <a:t>Associated with atopic dermatitis, asthma, and/or allergic rhinitis</a:t>
            </a:r>
          </a:p>
          <a:p>
            <a:pPr marL="285750" indent="-285750">
              <a:buFont typeface="Arial"/>
              <a:buChar char="•"/>
            </a:pPr>
            <a:r>
              <a:rPr lang="en-US">
                <a:solidFill>
                  <a:prstClr val="white"/>
                </a:solidFill>
              </a:rPr>
              <a:t>Filaggrin is an essential protein in the stratum corneum. Mutations in the FLG gene are responsible for ichthyosis vulgaris and are associated with a higher risk of developing atopic dermatitis</a:t>
            </a:r>
            <a:endParaRPr lang="en-US">
              <a:solidFill>
                <a:prstClr val="white"/>
              </a:solidFill>
              <a:latin typeface="Arial"/>
            </a:endParaRPr>
          </a:p>
        </p:txBody>
      </p:sp>
      <p:grpSp>
        <p:nvGrpSpPr>
          <p:cNvPr id="8" name="Group 7"/>
          <p:cNvGrpSpPr/>
          <p:nvPr/>
        </p:nvGrpSpPr>
        <p:grpSpPr>
          <a:xfrm>
            <a:off x="8889650" y="1414631"/>
            <a:ext cx="3300614" cy="3912972"/>
            <a:chOff x="5843386" y="1128890"/>
            <a:chExt cx="3300614" cy="3912972"/>
          </a:xfrm>
        </p:grpSpPr>
        <p:pic>
          <p:nvPicPr>
            <p:cNvPr id="6" name="Picture 5"/>
            <p:cNvPicPr>
              <a:picLocks noChangeAspect="1"/>
            </p:cNvPicPr>
            <p:nvPr/>
          </p:nvPicPr>
          <p:blipFill>
            <a:blip r:embed="rId4"/>
            <a:stretch>
              <a:fillRect/>
            </a:stretch>
          </p:blipFill>
          <p:spPr>
            <a:xfrm>
              <a:off x="5843386" y="2835840"/>
              <a:ext cx="3300613" cy="2206022"/>
            </a:xfrm>
            <a:prstGeom prst="rect">
              <a:avLst/>
            </a:prstGeom>
          </p:spPr>
        </p:pic>
        <p:pic>
          <p:nvPicPr>
            <p:cNvPr id="7" name="Picture 6"/>
            <p:cNvPicPr>
              <a:picLocks noChangeAspect="1"/>
            </p:cNvPicPr>
            <p:nvPr/>
          </p:nvPicPr>
          <p:blipFill rotWithShape="1">
            <a:blip r:embed="rId5"/>
            <a:srcRect b="18056"/>
            <a:stretch/>
          </p:blipFill>
          <p:spPr>
            <a:xfrm>
              <a:off x="5843386" y="1128890"/>
              <a:ext cx="3300614" cy="1783978"/>
            </a:xfrm>
            <a:prstGeom prst="rect">
              <a:avLst/>
            </a:prstGeom>
          </p:spPr>
        </p:pic>
      </p:grpSp>
      <p:sp>
        <p:nvSpPr>
          <p:cNvPr id="9" name="TextBox 8"/>
          <p:cNvSpPr txBox="1"/>
          <p:nvPr/>
        </p:nvSpPr>
        <p:spPr>
          <a:xfrm>
            <a:off x="549535" y="4604999"/>
            <a:ext cx="5123133" cy="1369606"/>
          </a:xfrm>
          <a:prstGeom prst="rect">
            <a:avLst/>
          </a:prstGeom>
          <a:solidFill>
            <a:srgbClr val="FFFFFF"/>
          </a:solidFill>
        </p:spPr>
        <p:txBody>
          <a:bodyPr wrap="square" rtlCol="0">
            <a:spAutoFit/>
          </a:bodyPr>
          <a:lstStyle/>
          <a:p>
            <a:pPr algn="ctr">
              <a:spcAft>
                <a:spcPts val="600"/>
              </a:spcAft>
            </a:pPr>
            <a:r>
              <a:rPr lang="en-US" sz="2400" b="1">
                <a:solidFill>
                  <a:prstClr val="black"/>
                </a:solidFill>
                <a:latin typeface="Arial"/>
              </a:rPr>
              <a:t>Treatment</a:t>
            </a:r>
          </a:p>
          <a:p>
            <a:pPr marL="342900" indent="-342900">
              <a:buFont typeface="+mj-lt"/>
              <a:buAutoNum type="arabicPeriod"/>
            </a:pPr>
            <a:r>
              <a:rPr lang="en-US" b="1">
                <a:solidFill>
                  <a:prstClr val="black"/>
                </a:solidFill>
                <a:latin typeface="Arial"/>
              </a:rPr>
              <a:t>Hydration</a:t>
            </a:r>
            <a:r>
              <a:rPr lang="en-US">
                <a:solidFill>
                  <a:prstClr val="black"/>
                </a:solidFill>
                <a:latin typeface="Arial"/>
              </a:rPr>
              <a:t> - Urea-containing creams bind water</a:t>
            </a:r>
          </a:p>
          <a:p>
            <a:pPr marL="342900" indent="-342900">
              <a:buFont typeface="+mj-lt"/>
              <a:buAutoNum type="arabicPeriod"/>
            </a:pPr>
            <a:r>
              <a:rPr lang="en-US" b="1">
                <a:solidFill>
                  <a:prstClr val="black"/>
                </a:solidFill>
                <a:latin typeface="Arial"/>
              </a:rPr>
              <a:t>Emollients</a:t>
            </a:r>
            <a:r>
              <a:rPr lang="en-US">
                <a:solidFill>
                  <a:prstClr val="black"/>
                </a:solidFill>
                <a:latin typeface="Arial"/>
              </a:rPr>
              <a:t> </a:t>
            </a:r>
          </a:p>
        </p:txBody>
      </p:sp>
      <p:pic>
        <p:nvPicPr>
          <p:cNvPr id="4" name="Picture 3">
            <a:extLst>
              <a:ext uri="{FF2B5EF4-FFF2-40B4-BE49-F238E27FC236}">
                <a16:creationId xmlns:a16="http://schemas.microsoft.com/office/drawing/2014/main" id="{BB394AAD-0E61-84D8-6091-4E95B68DB54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4092" r="9707"/>
          <a:stretch/>
        </p:blipFill>
        <p:spPr>
          <a:xfrm>
            <a:off x="5672668" y="1414631"/>
            <a:ext cx="3076222" cy="5058725"/>
          </a:xfrm>
          <a:prstGeom prst="rect">
            <a:avLst/>
          </a:prstGeom>
        </p:spPr>
      </p:pic>
    </p:spTree>
    <p:custDataLst>
      <p:tags r:id="rId1"/>
    </p:custDataLst>
    <p:extLst>
      <p:ext uri="{BB962C8B-B14F-4D97-AF65-F5344CB8AC3E}">
        <p14:creationId xmlns:p14="http://schemas.microsoft.com/office/powerpoint/2010/main" val="1643125312"/>
      </p:ext>
    </p:extLst>
  </p:cSld>
  <p:clrMapOvr>
    <a:masterClrMapping/>
  </p:clrMapOvr>
  <mc:AlternateContent xmlns:mc="http://schemas.openxmlformats.org/markup-compatibility/2006" xmlns:p14="http://schemas.microsoft.com/office/powerpoint/2010/main">
    <mc:Choice Requires="p14">
      <p:transition spd="slow" p14:dur="2000" advTm="36452"/>
    </mc:Choice>
    <mc:Fallback xmlns="">
      <p:transition spd="slow" advTm="364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B8C5D0F-1ABA-471F-B2E9-D9B3310BA2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5" name="Object 4" hidden="1">
                        <a:extLst>
                          <a:ext uri="{FF2B5EF4-FFF2-40B4-BE49-F238E27FC236}">
                            <a16:creationId xmlns:a16="http://schemas.microsoft.com/office/drawing/2014/main" id="{0B8C5D0F-1ABA-471F-B2E9-D9B3310BA2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8EF53F9-668F-47A1-9240-C9BFEF9A43D1}"/>
              </a:ext>
            </a:extLst>
          </p:cNvPr>
          <p:cNvSpPr/>
          <p:nvPr/>
        </p:nvSpPr>
        <p:spPr bwMode="gray">
          <a:xfrm>
            <a:off x="47328" y="44624"/>
            <a:ext cx="12097344" cy="6768752"/>
          </a:xfrm>
          <a:prstGeom prst="rect">
            <a:avLst/>
          </a:prstGeom>
          <a:noFill/>
          <a:ln w="1270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GB" sz="1800" b="0" i="0" u="none" strike="noStrike" kern="1200" cap="none" spc="0" normalizeH="0" baseline="0" noProof="0">
              <a:ln>
                <a:noFill/>
              </a:ln>
              <a:solidFill>
                <a:srgbClr val="223341"/>
              </a:solidFill>
              <a:effectLst/>
              <a:uLnTx/>
              <a:uFillTx/>
              <a:latin typeface="Segoe UI Light"/>
              <a:ea typeface="+mn-ea"/>
              <a:cs typeface="+mn-cs"/>
            </a:endParaRPr>
          </a:p>
        </p:txBody>
      </p:sp>
      <p:sp>
        <p:nvSpPr>
          <p:cNvPr id="6" name="Title 5">
            <a:extLst>
              <a:ext uri="{FF2B5EF4-FFF2-40B4-BE49-F238E27FC236}">
                <a16:creationId xmlns:a16="http://schemas.microsoft.com/office/drawing/2014/main" id="{220CDB45-4A2C-428D-98E2-8C3BD6CD130E}"/>
              </a:ext>
            </a:extLst>
          </p:cNvPr>
          <p:cNvSpPr>
            <a:spLocks noGrp="1"/>
          </p:cNvSpPr>
          <p:nvPr>
            <p:ph type="title"/>
          </p:nvPr>
        </p:nvSpPr>
        <p:spPr>
          <a:xfrm>
            <a:off x="1632488" y="263519"/>
            <a:ext cx="8856000" cy="498598"/>
          </a:xfrm>
        </p:spPr>
        <p:txBody>
          <a:bodyPr vert="horz">
            <a:normAutofit fontScale="90000"/>
          </a:bodyPr>
          <a:lstStyle/>
          <a:p>
            <a:pPr algn="ctr"/>
            <a:r>
              <a:rPr lang="de-DE">
                <a:solidFill>
                  <a:schemeClr val="tx1"/>
                </a:solidFill>
                <a:latin typeface="Avenir Next LT Pro Bold" panose="020B0804020202020204" pitchFamily="34" charset="0"/>
                <a:cs typeface="Arial" panose="020B0604020202020204" pitchFamily="34" charset="0"/>
              </a:rPr>
              <a:t>More than just urea</a:t>
            </a:r>
            <a:endParaRPr lang="en-GB">
              <a:solidFill>
                <a:schemeClr val="tx1"/>
              </a:solidFill>
              <a:latin typeface="Avenir Next LT Pro Bold" panose="020B0804020202020204" pitchFamily="34" charset="0"/>
            </a:endParaRPr>
          </a:p>
        </p:txBody>
      </p:sp>
      <p:cxnSp>
        <p:nvCxnSpPr>
          <p:cNvPr id="8" name="Straight Connector 7">
            <a:extLst>
              <a:ext uri="{FF2B5EF4-FFF2-40B4-BE49-F238E27FC236}">
                <a16:creationId xmlns:a16="http://schemas.microsoft.com/office/drawing/2014/main" id="{43782D4D-0E6F-453D-89E6-D7B0118FDABC}"/>
              </a:ext>
            </a:extLst>
          </p:cNvPr>
          <p:cNvCxnSpPr/>
          <p:nvPr/>
        </p:nvCxnSpPr>
        <p:spPr bwMode="gray">
          <a:xfrm>
            <a:off x="1668000" y="980728"/>
            <a:ext cx="8856000" cy="0"/>
          </a:xfrm>
          <a:prstGeom prst="line">
            <a:avLst/>
          </a:prstGeom>
          <a:ln w="1270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2271A99-867A-446D-A4BB-23FF0A918218}"/>
              </a:ext>
            </a:extLst>
          </p:cNvPr>
          <p:cNvSpPr/>
          <p:nvPr/>
        </p:nvSpPr>
        <p:spPr>
          <a:xfrm>
            <a:off x="2999021" y="639683"/>
            <a:ext cx="624564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13240"/>
                </a:solidFill>
                <a:effectLst/>
                <a:uLnTx/>
                <a:uFillTx/>
                <a:latin typeface="Yu Gothic Light" panose="020B0300000000000000" pitchFamily="34" charset="-128"/>
                <a:ea typeface="Yu Gothic Light" panose="020B0300000000000000" pitchFamily="34" charset="-128"/>
                <a:cs typeface="+mn-cs"/>
              </a:rPr>
              <a:t>SKIN-RELATED REPAIR PLUS COMPLEX</a:t>
            </a:r>
            <a:endParaRPr kumimoji="0" lang="en-GB" sz="1600" b="0" i="0" u="none" strike="noStrike" kern="1200" cap="none" spc="0" normalizeH="0" baseline="0" noProof="0">
              <a:ln>
                <a:noFill/>
              </a:ln>
              <a:solidFill>
                <a:srgbClr val="223341"/>
              </a:solidFill>
              <a:effectLst/>
              <a:uLnTx/>
              <a:uFillTx/>
              <a:latin typeface="Yu Gothic Light" panose="020B0300000000000000" pitchFamily="34" charset="-128"/>
              <a:ea typeface="Yu Gothic Light" panose="020B0300000000000000" pitchFamily="34" charset="-128"/>
              <a:cs typeface="+mn-cs"/>
            </a:endParaRPr>
          </a:p>
        </p:txBody>
      </p:sp>
      <p:sp>
        <p:nvSpPr>
          <p:cNvPr id="14" name="TextBox 13">
            <a:extLst>
              <a:ext uri="{FF2B5EF4-FFF2-40B4-BE49-F238E27FC236}">
                <a16:creationId xmlns:a16="http://schemas.microsoft.com/office/drawing/2014/main" id="{4701DB6D-1F6A-4235-A85E-F73C1B10ECB3}"/>
              </a:ext>
            </a:extLst>
          </p:cNvPr>
          <p:cNvSpPr txBox="1"/>
          <p:nvPr/>
        </p:nvSpPr>
        <p:spPr bwMode="gray">
          <a:xfrm>
            <a:off x="407368" y="1529392"/>
            <a:ext cx="11233248"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7A858D"/>
              </a:buClr>
              <a:buSzPct val="60000"/>
              <a:buFontTx/>
              <a:buNone/>
              <a:tabLst/>
              <a:defRPr/>
            </a:pPr>
            <a:r>
              <a:rPr kumimoji="0" lang="en-GB" sz="2000" b="0" i="0" u="none" strike="noStrike" kern="1200" cap="none" spc="0" normalizeH="0" baseline="0" noProof="0">
                <a:ln>
                  <a:noFill/>
                </a:ln>
                <a:solidFill>
                  <a:prstClr val="black"/>
                </a:solidFill>
                <a:effectLst/>
                <a:uLnTx/>
                <a:uFillTx/>
                <a:latin typeface="Yu Gothic Light" panose="020B0300000000000000" pitchFamily="34" charset="-128"/>
                <a:ea typeface="Yu Gothic Light" panose="020B0300000000000000" pitchFamily="34" charset="-128"/>
                <a:cs typeface="+mn-cs"/>
              </a:rPr>
              <a:t>Intense research shows: The combination of UREA with CERAMIDES, NMF and GLUCOGLYCEROL shows a significantly better effect than the effect of urea or the vehicle alone!</a:t>
            </a:r>
          </a:p>
        </p:txBody>
      </p:sp>
      <p:pic>
        <p:nvPicPr>
          <p:cNvPr id="15" name="Grafik 8">
            <a:extLst>
              <a:ext uri="{FF2B5EF4-FFF2-40B4-BE49-F238E27FC236}">
                <a16:creationId xmlns:a16="http://schemas.microsoft.com/office/drawing/2014/main" id="{A6B8D581-B8B8-4DD5-A6CC-8C4FA51A5E1A}"/>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82344" y="2596081"/>
            <a:ext cx="5427904" cy="3150606"/>
          </a:xfrm>
          <a:prstGeom prst="rect">
            <a:avLst/>
          </a:prstGeom>
        </p:spPr>
      </p:pic>
      <p:grpSp>
        <p:nvGrpSpPr>
          <p:cNvPr id="16" name="Gruppieren 2">
            <a:extLst>
              <a:ext uri="{FF2B5EF4-FFF2-40B4-BE49-F238E27FC236}">
                <a16:creationId xmlns:a16="http://schemas.microsoft.com/office/drawing/2014/main" id="{BB6A9735-E284-4E5D-887C-17C4AFF5EF52}"/>
              </a:ext>
            </a:extLst>
          </p:cNvPr>
          <p:cNvGrpSpPr/>
          <p:nvPr/>
        </p:nvGrpSpPr>
        <p:grpSpPr>
          <a:xfrm>
            <a:off x="6355533" y="2623395"/>
            <a:ext cx="5627494" cy="3161458"/>
            <a:chOff x="6355533" y="2623395"/>
            <a:chExt cx="5627494" cy="3161458"/>
          </a:xfrm>
        </p:grpSpPr>
        <p:sp>
          <p:nvSpPr>
            <p:cNvPr id="17" name="Abgerundetes Rechteck 24">
              <a:extLst>
                <a:ext uri="{FF2B5EF4-FFF2-40B4-BE49-F238E27FC236}">
                  <a16:creationId xmlns:a16="http://schemas.microsoft.com/office/drawing/2014/main" id="{FA2B11AF-4E48-43E5-94DD-789437CA8A2B}"/>
                </a:ext>
              </a:extLst>
            </p:cNvPr>
            <p:cNvSpPr/>
            <p:nvPr/>
          </p:nvSpPr>
          <p:spPr>
            <a:xfrm>
              <a:off x="6355533" y="2623395"/>
              <a:ext cx="5218727" cy="3161458"/>
            </a:xfrm>
            <a:prstGeom prst="roundRect">
              <a:avLst>
                <a:gd name="adj" fmla="val 9859"/>
              </a:avLst>
            </a:prstGeom>
            <a:solidFill>
              <a:schemeClr val="bg1"/>
            </a:solidFill>
            <a:ln w="12700">
              <a:noFill/>
            </a:ln>
            <a:effectLst>
              <a:outerShdw blurRad="50800" dist="25400" dir="2700000" algn="tl" rotWithShape="0">
                <a:srgbClr val="A8A8A8">
                  <a:alpha val="40000"/>
                </a:srgbClr>
              </a:outerShdw>
            </a:effectLst>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119958" tIns="60939" rIns="119958" bIns="60939"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152"/>
                </a:spcBef>
                <a:spcAft>
                  <a:spcPts val="0"/>
                </a:spcAft>
                <a:buClrTx/>
                <a:buSzTx/>
                <a:buFontTx/>
                <a:buNone/>
                <a:tabLst/>
                <a:defRPr/>
              </a:pPr>
              <a:endParaRPr kumimoji="0" lang="de-DE" sz="1200" b="0" i="0" u="none" strike="noStrike" kern="1200" cap="none" spc="0" normalizeH="0" baseline="0" noProof="0">
                <a:ln>
                  <a:noFill/>
                </a:ln>
                <a:solidFill>
                  <a:srgbClr val="3C4E5B"/>
                </a:solidFill>
                <a:effectLst/>
                <a:uLnTx/>
                <a:uFillTx/>
                <a:latin typeface="Roboto Light" panose="02000000000000000000" pitchFamily="2" charset="0"/>
                <a:ea typeface="Roboto Light" panose="02000000000000000000" pitchFamily="2" charset="0"/>
                <a:cs typeface="+mn-cs"/>
              </a:endParaRPr>
            </a:p>
          </p:txBody>
        </p:sp>
        <p:sp>
          <p:nvSpPr>
            <p:cNvPr id="18" name="Rechteck 22">
              <a:extLst>
                <a:ext uri="{FF2B5EF4-FFF2-40B4-BE49-F238E27FC236}">
                  <a16:creationId xmlns:a16="http://schemas.microsoft.com/office/drawing/2014/main" id="{CA787B33-734F-4AEE-8627-F559E0CBED93}"/>
                </a:ext>
              </a:extLst>
            </p:cNvPr>
            <p:cNvSpPr/>
            <p:nvPr/>
          </p:nvSpPr>
          <p:spPr>
            <a:xfrm>
              <a:off x="6446587" y="2930452"/>
              <a:ext cx="4401193" cy="870327"/>
            </a:xfrm>
            <a:prstGeom prst="rect">
              <a:avLst/>
            </a:prstGeom>
            <a:noFill/>
            <a:ln w="12700">
              <a:noFill/>
            </a:ln>
            <a:effectLst/>
          </p:spPr>
          <p:style>
            <a:lnRef idx="3">
              <a:schemeClr val="lt1"/>
            </a:lnRef>
            <a:fillRef idx="1">
              <a:schemeClr val="dk1"/>
            </a:fillRef>
            <a:effectRef idx="1">
              <a:schemeClr val="dk1"/>
            </a:effectRef>
            <a:fontRef idx="minor">
              <a:schemeClr val="lt1"/>
            </a:fontRef>
          </p:style>
          <p:txBody>
            <a:bodyPr rtlCol="0" anchor="t" anchorCtr="0"/>
            <a:lstStyle/>
            <a:p>
              <a:pPr marL="0" marR="0" lvl="0" indent="0" algn="l" defTabSz="914400" rtl="0" eaLnBrk="1" fontAlgn="auto" latinLnBrk="0" hangingPunct="1">
                <a:lnSpc>
                  <a:spcPts val="1000"/>
                </a:lnSpc>
                <a:spcBef>
                  <a:spcPts val="0"/>
                </a:spcBef>
                <a:spcAft>
                  <a:spcPts val="0"/>
                </a:spcAft>
                <a:buClr>
                  <a:srgbClr val="9A2036"/>
                </a:buClr>
                <a:buSzTx/>
                <a:buFontTx/>
                <a:buNone/>
                <a:tabLst/>
                <a:defRPr/>
              </a:pPr>
              <a:endParaRPr kumimoji="0" lang="en-US" sz="3200" b="1" i="0" u="none" strike="noStrike" kern="1200" cap="none" spc="0" normalizeH="0" baseline="0" noProof="0">
                <a:ln>
                  <a:noFill/>
                </a:ln>
                <a:solidFill>
                  <a:srgbClr val="00305E"/>
                </a:solidFill>
                <a:effectLst/>
                <a:uLnTx/>
                <a:uFillTx/>
                <a:latin typeface="Eucerina WGL DemBd" pitchFamily="50" charset="0"/>
                <a:ea typeface="Roboto Light" panose="02000000000000000000" pitchFamily="2" charset="0"/>
                <a:cs typeface="Segoe UI Light" panose="020B0502040204020203" pitchFamily="34" charset="0"/>
              </a:endParaRPr>
            </a:p>
            <a:p>
              <a:pPr marL="0" marR="0" lvl="0" indent="0" algn="l" defTabSz="914400" rtl="0" eaLnBrk="1" fontAlgn="auto" latinLnBrk="0" hangingPunct="1">
                <a:lnSpc>
                  <a:spcPct val="150000"/>
                </a:lnSpc>
                <a:spcBef>
                  <a:spcPts val="0"/>
                </a:spcBef>
                <a:spcAft>
                  <a:spcPts val="0"/>
                </a:spcAft>
                <a:buClr>
                  <a:srgbClr val="9A2036"/>
                </a:buClr>
                <a:buSzTx/>
                <a:buFontTx/>
                <a:buNone/>
                <a:tabLst/>
                <a:defRPr/>
              </a:pPr>
              <a:r>
                <a:rPr kumimoji="0" lang="en-US" sz="8000" b="1" i="0" u="none" strike="noStrike" kern="1200" cap="none" spc="0" normalizeH="0" baseline="0" noProof="0">
                  <a:ln>
                    <a:noFill/>
                  </a:ln>
                  <a:solidFill>
                    <a:srgbClr val="002060"/>
                  </a:solidFill>
                  <a:effectLst/>
                  <a:uLnTx/>
                  <a:uFillTx/>
                  <a:latin typeface="Avenir Next LT Pro Bold" panose="020B0804020202020204" pitchFamily="34" charset="0"/>
                  <a:ea typeface="Roboto Light" panose="02000000000000000000" pitchFamily="2" charset="0"/>
                  <a:cs typeface="Segoe UI Light" panose="020B0502040204020203" pitchFamily="34" charset="0"/>
                </a:rPr>
                <a:t>+35% </a:t>
              </a:r>
              <a:endParaRPr kumimoji="0" lang="en-US" sz="8000" b="0" i="0" u="none" strike="noStrike" kern="1200" cap="none" spc="0" normalizeH="0" baseline="0" noProof="0">
                <a:ln>
                  <a:noFill/>
                </a:ln>
                <a:solidFill>
                  <a:srgbClr val="002060"/>
                </a:solidFill>
                <a:effectLst/>
                <a:uLnTx/>
                <a:uFillTx/>
                <a:latin typeface="Avenir Next LT Pro Bold" panose="020B0804020202020204" pitchFamily="34" charset="0"/>
                <a:ea typeface="Roboto Light" panose="02000000000000000000" pitchFamily="2" charset="0"/>
                <a:cs typeface="Segoe UI Light" panose="020B0502040204020203" pitchFamily="34" charset="0"/>
              </a:endParaRPr>
            </a:p>
          </p:txBody>
        </p:sp>
        <p:sp>
          <p:nvSpPr>
            <p:cNvPr id="20" name="Rechteck 6">
              <a:extLst>
                <a:ext uri="{FF2B5EF4-FFF2-40B4-BE49-F238E27FC236}">
                  <a16:creationId xmlns:a16="http://schemas.microsoft.com/office/drawing/2014/main" id="{97834D67-770B-4C28-96F0-497D2DD59BC6}"/>
                </a:ext>
              </a:extLst>
            </p:cNvPr>
            <p:cNvSpPr/>
            <p:nvPr/>
          </p:nvSpPr>
          <p:spPr>
            <a:xfrm>
              <a:off x="9555728" y="3241134"/>
              <a:ext cx="2427299" cy="1119290"/>
            </a:xfrm>
            <a:prstGeom prst="rect">
              <a:avLst/>
            </a:prstGeom>
            <a:noFill/>
            <a:ln w="12700">
              <a:noFill/>
            </a:ln>
            <a:effectLst/>
          </p:spPr>
          <p:style>
            <a:lnRef idx="3">
              <a:schemeClr val="lt1"/>
            </a:lnRef>
            <a:fillRef idx="1">
              <a:schemeClr val="dk1"/>
            </a:fillRef>
            <a:effectRef idx="1">
              <a:schemeClr val="dk1"/>
            </a:effectRef>
            <a:fontRef idx="minor">
              <a:schemeClr val="lt1"/>
            </a:fontRef>
          </p:style>
          <p:txBody>
            <a:bodyPr rtlCol="0" anchor="t" anchorCtr="0"/>
            <a:lstStyle/>
            <a:p>
              <a:pPr marL="0" marR="0" lvl="0" indent="0" algn="l" defTabSz="914400" rtl="0" eaLnBrk="1" fontAlgn="auto" latinLnBrk="0" hangingPunct="1">
                <a:lnSpc>
                  <a:spcPts val="1000"/>
                </a:lnSpc>
                <a:spcBef>
                  <a:spcPts val="0"/>
                </a:spcBef>
                <a:spcAft>
                  <a:spcPts val="0"/>
                </a:spcAft>
                <a:buClr>
                  <a:srgbClr val="9A2036"/>
                </a:buClr>
                <a:buSzTx/>
                <a:buFontTx/>
                <a:buNone/>
                <a:tabLst/>
                <a:defRPr/>
              </a:pPr>
              <a:endParaRPr kumimoji="0" lang="en-US" sz="2400" b="1" i="0" u="none" strike="noStrike" kern="1200" cap="none" spc="0" normalizeH="0" baseline="0" noProof="0">
                <a:ln>
                  <a:noFill/>
                </a:ln>
                <a:solidFill>
                  <a:srgbClr val="002060"/>
                </a:solidFill>
                <a:effectLst/>
                <a:uLnTx/>
                <a:uFillTx/>
                <a:latin typeface="Segoe UI Light"/>
                <a:ea typeface="Roboto Light" panose="02000000000000000000" pitchFamily="2" charset="0"/>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
                  <a:srgbClr val="9A2036"/>
                </a:buClr>
                <a:buSzTx/>
                <a:buFontTx/>
                <a:buNone/>
                <a:tabLst/>
                <a:defRPr/>
              </a:pPr>
              <a:r>
                <a:rPr kumimoji="0" lang="en-US"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Segoe UI Light" panose="020B0502040204020203" pitchFamily="34" charset="0"/>
                </a:rPr>
                <a:t>efficacy</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Segoe UI Light" panose="020B0502040204020203" pitchFamily="34" charset="0"/>
                </a:rPr>
                <a:t> compared to</a:t>
              </a:r>
              <a:b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Segoe UI Light" panose="020B0502040204020203" pitchFamily="34" charset="0"/>
                </a:rPr>
              </a:b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Segoe UI Light" panose="020B0502040204020203" pitchFamily="34" charset="0"/>
                </a:rPr>
                <a:t>normal Urea products</a:t>
              </a:r>
            </a:p>
          </p:txBody>
        </p:sp>
      </p:grpSp>
      <p:sp>
        <p:nvSpPr>
          <p:cNvPr id="22" name="Rechteck 6">
            <a:extLst>
              <a:ext uri="{FF2B5EF4-FFF2-40B4-BE49-F238E27FC236}">
                <a16:creationId xmlns:a16="http://schemas.microsoft.com/office/drawing/2014/main" id="{89B539E6-1CC7-45A5-822F-84C466B1AC36}"/>
              </a:ext>
            </a:extLst>
          </p:cNvPr>
          <p:cNvSpPr/>
          <p:nvPr/>
        </p:nvSpPr>
        <p:spPr>
          <a:xfrm>
            <a:off x="262800" y="6238800"/>
            <a:ext cx="9505056"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223341"/>
                </a:solidFill>
                <a:effectLst/>
                <a:uLnTx/>
                <a:uFillTx/>
                <a:latin typeface="Roboto" panose="02000000000000000000" pitchFamily="2" charset="0"/>
                <a:ea typeface="Roboto" panose="02000000000000000000" pitchFamily="2" charset="0"/>
                <a:cs typeface="Arial" panose="020B0604020202020204" pitchFamily="34" charset="0"/>
              </a:rPr>
              <a:t>Sources: TERESA M. WEBER: Treatment of Xerosis with a Topical Formulation Containing Glyceryl Glucoside, Natural Moisturizing Factors, and Ceramide, in The Journal of Clinical and Aesthetic Dermatology, August 2012</a:t>
            </a:r>
          </a:p>
        </p:txBody>
      </p:sp>
      <p:pic>
        <p:nvPicPr>
          <p:cNvPr id="24" name="Grafik 187">
            <a:extLst>
              <a:ext uri="{FF2B5EF4-FFF2-40B4-BE49-F238E27FC236}">
                <a16:creationId xmlns:a16="http://schemas.microsoft.com/office/drawing/2014/main" id="{70A11AF5-731D-4263-ACC3-EF7B834783AA}"/>
              </a:ext>
            </a:extLst>
          </p:cNvPr>
          <p:cNvPicPr>
            <a:picLocks noChangeAspect="1"/>
          </p:cNvPicPr>
          <p:nvPr/>
        </p:nvPicPr>
        <p:blipFill>
          <a:blip r:embed="rId7"/>
          <a:stretch>
            <a:fillRect/>
          </a:stretch>
        </p:blipFill>
        <p:spPr>
          <a:xfrm>
            <a:off x="10848528" y="246620"/>
            <a:ext cx="1042276" cy="422684"/>
          </a:xfrm>
          <a:prstGeom prst="rect">
            <a:avLst/>
          </a:prstGeom>
        </p:spPr>
      </p:pic>
    </p:spTree>
    <p:extLst>
      <p:ext uri="{BB962C8B-B14F-4D97-AF65-F5344CB8AC3E}">
        <p14:creationId xmlns:p14="http://schemas.microsoft.com/office/powerpoint/2010/main" val="4020843720"/>
      </p:ext>
    </p:extLst>
  </p:cSld>
  <p:clrMapOvr>
    <a:masterClrMapping/>
  </p:clrMapOvr>
  <mc:AlternateContent xmlns:mc="http://schemas.openxmlformats.org/markup-compatibility/2006" xmlns:p14="http://schemas.microsoft.com/office/powerpoint/2010/main">
    <mc:Choice Requires="p14">
      <p:transition spd="slow" p14:dur="2000" advTm="38098"/>
    </mc:Choice>
    <mc:Fallback xmlns="">
      <p:transition spd="slow" advTm="38098"/>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C5EF97D-A1CD-49EF-9898-50B07998DCA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5" name="Object 4" hidden="1">
                        <a:extLst>
                          <a:ext uri="{FF2B5EF4-FFF2-40B4-BE49-F238E27FC236}">
                            <a16:creationId xmlns:a16="http://schemas.microsoft.com/office/drawing/2014/main" id="{3C5EF97D-A1CD-49EF-9898-50B07998DCA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2EF99262-36F1-464F-B3E5-29F56A939A71}"/>
              </a:ext>
            </a:extLst>
          </p:cNvPr>
          <p:cNvSpPr/>
          <p:nvPr/>
        </p:nvSpPr>
        <p:spPr>
          <a:xfrm>
            <a:off x="47328" y="44624"/>
            <a:ext cx="12097343" cy="6768752"/>
          </a:xfrm>
          <a:prstGeom prst="rect">
            <a:avLst/>
          </a:prstGeom>
          <a:solidFill>
            <a:schemeClr val="bg1"/>
          </a:solidFill>
          <a:ln w="1270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618009D0-4FC5-4119-8CE2-49BA57B3E662}"/>
              </a:ext>
            </a:extLst>
          </p:cNvPr>
          <p:cNvSpPr/>
          <p:nvPr/>
        </p:nvSpPr>
        <p:spPr>
          <a:xfrm>
            <a:off x="381000" y="3968739"/>
            <a:ext cx="3643923" cy="206210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hydrates the skin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improves barrier function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improves the skin’s defense and hydration mechanisms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Aids</a:t>
            </a:r>
            <a:r>
              <a:rPr kumimoji="0" lang="en-US" sz="1600" b="0" i="0" u="none" strike="noStrike" kern="1200" cap="none" spc="0" normalizeH="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penetration of active ingredients into the skin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antipruritic and keratolytic effects (&gt;10%)</a:t>
            </a:r>
          </a:p>
        </p:txBody>
      </p:sp>
      <p:sp>
        <p:nvSpPr>
          <p:cNvPr id="10" name="Rechteck 9">
            <a:extLst>
              <a:ext uri="{FF2B5EF4-FFF2-40B4-BE49-F238E27FC236}">
                <a16:creationId xmlns:a16="http://schemas.microsoft.com/office/drawing/2014/main" id="{0F7C3C17-EFDA-4923-9D02-720EBBBA5BD6}"/>
              </a:ext>
            </a:extLst>
          </p:cNvPr>
          <p:cNvSpPr/>
          <p:nvPr/>
        </p:nvSpPr>
        <p:spPr>
          <a:xfrm>
            <a:off x="4024924" y="3958145"/>
            <a:ext cx="3918150" cy="230832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Water-binding components in the epidermis that result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from the breakdown of  Filaggrin in the stratum corneum or are derived from sweat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NMF includes Urea, Lactic Acid derivatives,  Pyrrolidine Carboxylic Acid (PCA), amino acids and  inorganic salts </a:t>
            </a:r>
          </a:p>
        </p:txBody>
      </p:sp>
      <p:grpSp>
        <p:nvGrpSpPr>
          <p:cNvPr id="20" name="Gruppieren 19">
            <a:extLst>
              <a:ext uri="{FF2B5EF4-FFF2-40B4-BE49-F238E27FC236}">
                <a16:creationId xmlns:a16="http://schemas.microsoft.com/office/drawing/2014/main" id="{D4605B42-049C-4D6B-96A7-5B3205EC890D}"/>
              </a:ext>
            </a:extLst>
          </p:cNvPr>
          <p:cNvGrpSpPr/>
          <p:nvPr/>
        </p:nvGrpSpPr>
        <p:grpSpPr>
          <a:xfrm>
            <a:off x="543996" y="985837"/>
            <a:ext cx="10841303" cy="2867441"/>
            <a:chOff x="222913" y="634998"/>
            <a:chExt cx="11294901" cy="3346652"/>
          </a:xfrm>
        </p:grpSpPr>
        <p:grpSp>
          <p:nvGrpSpPr>
            <p:cNvPr id="15" name="Gruppieren 14">
              <a:extLst>
                <a:ext uri="{FF2B5EF4-FFF2-40B4-BE49-F238E27FC236}">
                  <a16:creationId xmlns:a16="http://schemas.microsoft.com/office/drawing/2014/main" id="{DEFB2112-C5F3-482E-BFE7-E62D073ACB32}"/>
                </a:ext>
              </a:extLst>
            </p:cNvPr>
            <p:cNvGrpSpPr/>
            <p:nvPr/>
          </p:nvGrpSpPr>
          <p:grpSpPr>
            <a:xfrm>
              <a:off x="222913" y="634998"/>
              <a:ext cx="11294901" cy="3346652"/>
              <a:chOff x="647234" y="774699"/>
              <a:chExt cx="10185049" cy="2585971"/>
            </a:xfrm>
          </p:grpSpPr>
          <p:grpSp>
            <p:nvGrpSpPr>
              <p:cNvPr id="4" name="Gruppieren 3">
                <a:extLst>
                  <a:ext uri="{FF2B5EF4-FFF2-40B4-BE49-F238E27FC236}">
                    <a16:creationId xmlns:a16="http://schemas.microsoft.com/office/drawing/2014/main" id="{504E8AED-5F0B-4F57-8F20-BEE9CF09702B}"/>
                  </a:ext>
                </a:extLst>
              </p:cNvPr>
              <p:cNvGrpSpPr/>
              <p:nvPr/>
            </p:nvGrpSpPr>
            <p:grpSpPr>
              <a:xfrm>
                <a:off x="647234" y="774699"/>
                <a:ext cx="10185049" cy="2585971"/>
                <a:chOff x="-51296" y="1943099"/>
                <a:chExt cx="11928668" cy="3529055"/>
              </a:xfrm>
            </p:grpSpPr>
            <p:pic>
              <p:nvPicPr>
                <p:cNvPr id="2" name="Grafik 1">
                  <a:extLst>
                    <a:ext uri="{FF2B5EF4-FFF2-40B4-BE49-F238E27FC236}">
                      <a16:creationId xmlns:a16="http://schemas.microsoft.com/office/drawing/2014/main" id="{45617892-628C-468F-94CB-FFB035D3E2B8}"/>
                    </a:ext>
                  </a:extLst>
                </p:cNvPr>
                <p:cNvPicPr>
                  <a:picLocks noChangeAspect="1"/>
                </p:cNvPicPr>
                <p:nvPr/>
              </p:nvPicPr>
              <p:blipFill rotWithShape="1">
                <a:blip r:embed="rId7"/>
                <a:srcRect t="10406"/>
                <a:stretch/>
              </p:blipFill>
              <p:spPr>
                <a:xfrm>
                  <a:off x="-51296" y="2109829"/>
                  <a:ext cx="11772901" cy="3362325"/>
                </a:xfrm>
                <a:prstGeom prst="rect">
                  <a:avLst/>
                </a:prstGeom>
              </p:spPr>
            </p:pic>
            <p:sp>
              <p:nvSpPr>
                <p:cNvPr id="3" name="Rechteck 2">
                  <a:extLst>
                    <a:ext uri="{FF2B5EF4-FFF2-40B4-BE49-F238E27FC236}">
                      <a16:creationId xmlns:a16="http://schemas.microsoft.com/office/drawing/2014/main" id="{75A2D400-6661-46AC-8575-ADDCDA565EA1}"/>
                    </a:ext>
                  </a:extLst>
                </p:cNvPr>
                <p:cNvSpPr/>
                <p:nvPr/>
              </p:nvSpPr>
              <p:spPr>
                <a:xfrm>
                  <a:off x="546098" y="1943099"/>
                  <a:ext cx="11331274" cy="504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14" name="Rechteck 13">
                <a:extLst>
                  <a:ext uri="{FF2B5EF4-FFF2-40B4-BE49-F238E27FC236}">
                    <a16:creationId xmlns:a16="http://schemas.microsoft.com/office/drawing/2014/main" id="{47235A12-53D2-4FE0-8792-B6D5C646FA1F}"/>
                  </a:ext>
                </a:extLst>
              </p:cNvPr>
              <p:cNvSpPr/>
              <p:nvPr/>
            </p:nvSpPr>
            <p:spPr>
              <a:xfrm>
                <a:off x="7735089" y="1127118"/>
                <a:ext cx="3097194" cy="1793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pic>
            <p:nvPicPr>
              <p:cNvPr id="13" name="Grafik 12">
                <a:extLst>
                  <a:ext uri="{FF2B5EF4-FFF2-40B4-BE49-F238E27FC236}">
                    <a16:creationId xmlns:a16="http://schemas.microsoft.com/office/drawing/2014/main" id="{6147C9E5-AAE8-44F2-B36E-CE89DA692096}"/>
                  </a:ext>
                </a:extLst>
              </p:cNvPr>
              <p:cNvPicPr>
                <a:picLocks noChangeAspect="1"/>
              </p:cNvPicPr>
              <p:nvPr/>
            </p:nvPicPr>
            <p:blipFill rotWithShape="1">
              <a:blip r:embed="rId7"/>
              <a:srcRect l="68986" t="11083" r="3829" b="12098"/>
              <a:stretch/>
            </p:blipFill>
            <p:spPr>
              <a:xfrm>
                <a:off x="8124811" y="1154931"/>
                <a:ext cx="2317750" cy="2087814"/>
              </a:xfrm>
              <a:prstGeom prst="rect">
                <a:avLst/>
              </a:prstGeom>
            </p:spPr>
          </p:pic>
        </p:grpSp>
        <p:sp>
          <p:nvSpPr>
            <p:cNvPr id="11" name="Rechteck 10">
              <a:extLst>
                <a:ext uri="{FF2B5EF4-FFF2-40B4-BE49-F238E27FC236}">
                  <a16:creationId xmlns:a16="http://schemas.microsoft.com/office/drawing/2014/main" id="{2D31EB40-3E04-4101-98ED-D5664464847D}"/>
                </a:ext>
              </a:extLst>
            </p:cNvPr>
            <p:cNvSpPr/>
            <p:nvPr/>
          </p:nvSpPr>
          <p:spPr>
            <a:xfrm>
              <a:off x="4102239" y="749293"/>
              <a:ext cx="3980883" cy="431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Yu Gothic Light" panose="020B0300000000000000" pitchFamily="34" charset="-128"/>
                  <a:ea typeface="Yu Gothic Light" panose="020B0300000000000000" pitchFamily="34" charset="-128"/>
                  <a:cs typeface="+mn-cs"/>
                </a:rPr>
                <a:t>NMF (Natural moisturizing Factor)</a:t>
              </a:r>
            </a:p>
          </p:txBody>
        </p:sp>
        <p:sp>
          <p:nvSpPr>
            <p:cNvPr id="16" name="Rechteck 15">
              <a:extLst>
                <a:ext uri="{FF2B5EF4-FFF2-40B4-BE49-F238E27FC236}">
                  <a16:creationId xmlns:a16="http://schemas.microsoft.com/office/drawing/2014/main" id="{0E83EB10-988D-41FB-9B63-7DD2DD880F54}"/>
                </a:ext>
              </a:extLst>
            </p:cNvPr>
            <p:cNvSpPr/>
            <p:nvPr/>
          </p:nvSpPr>
          <p:spPr>
            <a:xfrm>
              <a:off x="8608683" y="730556"/>
              <a:ext cx="2867848" cy="431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Yu Gothic Light" panose="020B0300000000000000" pitchFamily="34" charset="-128"/>
                  <a:ea typeface="Yu Gothic Light" panose="020B0300000000000000" pitchFamily="34" charset="-128"/>
                  <a:cs typeface="+mn-cs"/>
                </a:rPr>
                <a:t>Ceramides (sphingolipids)</a:t>
              </a:r>
            </a:p>
          </p:txBody>
        </p:sp>
      </p:grpSp>
      <p:sp>
        <p:nvSpPr>
          <p:cNvPr id="18" name="Rechteck 17">
            <a:extLst>
              <a:ext uri="{FF2B5EF4-FFF2-40B4-BE49-F238E27FC236}">
                <a16:creationId xmlns:a16="http://schemas.microsoft.com/office/drawing/2014/main" id="{A3094324-2A11-4FC5-9DBA-C7CDD5D2E305}"/>
              </a:ext>
            </a:extLst>
          </p:cNvPr>
          <p:cNvSpPr/>
          <p:nvPr/>
        </p:nvSpPr>
        <p:spPr>
          <a:xfrm>
            <a:off x="8124810" y="3968739"/>
            <a:ext cx="3686189" cy="132343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Main components (~ 40%)  of the extracellular lipid matrix of the stratum corneum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Lack of Ceramides: impaired barrier function</a:t>
            </a:r>
          </a:p>
        </p:txBody>
      </p:sp>
      <p:pic>
        <p:nvPicPr>
          <p:cNvPr id="21" name="Grafik 187">
            <a:extLst>
              <a:ext uri="{FF2B5EF4-FFF2-40B4-BE49-F238E27FC236}">
                <a16:creationId xmlns:a16="http://schemas.microsoft.com/office/drawing/2014/main" id="{2314A781-94DA-43E6-8C9C-C3889978D0DA}"/>
              </a:ext>
            </a:extLst>
          </p:cNvPr>
          <p:cNvPicPr>
            <a:picLocks noChangeAspect="1"/>
          </p:cNvPicPr>
          <p:nvPr/>
        </p:nvPicPr>
        <p:blipFill>
          <a:blip r:embed="rId8"/>
          <a:stretch>
            <a:fillRect/>
          </a:stretch>
        </p:blipFill>
        <p:spPr>
          <a:xfrm>
            <a:off x="10848528" y="246620"/>
            <a:ext cx="1042276" cy="422684"/>
          </a:xfrm>
          <a:prstGeom prst="rect">
            <a:avLst/>
          </a:prstGeom>
        </p:spPr>
      </p:pic>
      <p:sp>
        <p:nvSpPr>
          <p:cNvPr id="23" name="Title 3">
            <a:extLst>
              <a:ext uri="{FF2B5EF4-FFF2-40B4-BE49-F238E27FC236}">
                <a16:creationId xmlns:a16="http://schemas.microsoft.com/office/drawing/2014/main" id="{1C63BB3B-416D-4E31-9428-C27A36DCAD19}"/>
              </a:ext>
            </a:extLst>
          </p:cNvPr>
          <p:cNvSpPr txBox="1">
            <a:spLocks/>
          </p:cNvSpPr>
          <p:nvPr/>
        </p:nvSpPr>
        <p:spPr>
          <a:xfrm>
            <a:off x="191343" y="441522"/>
            <a:ext cx="11289457" cy="2885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effectLst/>
                <a:uLnTx/>
                <a:uFillTx/>
                <a:latin typeface="Calibri Light" panose="020F0302020204030204" pitchFamily="34" charset="0"/>
                <a:ea typeface="+mj-ea"/>
                <a:cs typeface="Calibri Light" panose="020F0302020204030204" pitchFamily="34" charset="0"/>
              </a:rPr>
              <a:t>UreaRepair PLUS – Most Important Ingredients</a:t>
            </a:r>
          </a:p>
        </p:txBody>
      </p:sp>
      <p:sp>
        <p:nvSpPr>
          <p:cNvPr id="24" name="Text Placeholder 4">
            <a:extLst>
              <a:ext uri="{FF2B5EF4-FFF2-40B4-BE49-F238E27FC236}">
                <a16:creationId xmlns:a16="http://schemas.microsoft.com/office/drawing/2014/main" id="{A44E6F0B-67CF-44FC-B91F-0F9A6B74ACF5}"/>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Calibri Light" panose="020F0302020204030204" pitchFamily="34" charset="0"/>
                <a:ea typeface="+mn-ea"/>
                <a:cs typeface="Calibri Light" panose="020F0302020204030204" pitchFamily="34" charset="0"/>
              </a:rPr>
              <a:t>Dry, itchy and flakey Skin</a:t>
            </a:r>
          </a:p>
        </p:txBody>
      </p:sp>
      <p:sp>
        <p:nvSpPr>
          <p:cNvPr id="7" name="Rectangle 6">
            <a:extLst>
              <a:ext uri="{FF2B5EF4-FFF2-40B4-BE49-F238E27FC236}">
                <a16:creationId xmlns:a16="http://schemas.microsoft.com/office/drawing/2014/main" id="{AB994ADE-BAD4-4F9A-95ED-D57E519F5621}"/>
              </a:ext>
            </a:extLst>
          </p:cNvPr>
          <p:cNvSpPr/>
          <p:nvPr/>
        </p:nvSpPr>
        <p:spPr>
          <a:xfrm>
            <a:off x="879580" y="1080323"/>
            <a:ext cx="289983" cy="183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Roboto"/>
              <a:ea typeface="+mn-ea"/>
              <a:cs typeface="+mn-cs"/>
            </a:endParaRPr>
          </a:p>
        </p:txBody>
      </p:sp>
      <p:sp>
        <p:nvSpPr>
          <p:cNvPr id="26" name="Rechteck 11">
            <a:extLst>
              <a:ext uri="{FF2B5EF4-FFF2-40B4-BE49-F238E27FC236}">
                <a16:creationId xmlns:a16="http://schemas.microsoft.com/office/drawing/2014/main" id="{36819892-B900-4A93-AF24-FEAE449598A6}"/>
              </a:ext>
            </a:extLst>
          </p:cNvPr>
          <p:cNvSpPr/>
          <p:nvPr/>
        </p:nvSpPr>
        <p:spPr>
          <a:xfrm>
            <a:off x="782942" y="1091008"/>
            <a:ext cx="290816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Yu Gothic Light" panose="020B0300000000000000" pitchFamily="34" charset="-128"/>
                <a:ea typeface="Yu Gothic Light" panose="020B0300000000000000" pitchFamily="34" charset="-128"/>
                <a:cs typeface="+mn-cs"/>
              </a:rPr>
              <a:t>Urea (synonym: carbamide</a:t>
            </a:r>
            <a:r>
              <a:rPr kumimoji="0" lang="en-US" sz="1800" b="0" i="0" u="none" strike="noStrike" kern="1200" cap="none" spc="0" normalizeH="0" baseline="0" noProof="0">
                <a:ln>
                  <a:noFill/>
                </a:ln>
                <a:solidFill>
                  <a:prstClr val="black"/>
                </a:solidFill>
                <a:effectLst/>
                <a:uLnTx/>
                <a:uFillTx/>
                <a:latin typeface="Eucerina WGL" pitchFamily="50" charset="0"/>
                <a:ea typeface="+mn-ea"/>
                <a:cs typeface="+mn-cs"/>
              </a:rPr>
              <a:t>)</a:t>
            </a:r>
          </a:p>
        </p:txBody>
      </p:sp>
    </p:spTree>
    <p:custDataLst>
      <p:tags r:id="rId1"/>
    </p:custDataLst>
    <p:extLst>
      <p:ext uri="{BB962C8B-B14F-4D97-AF65-F5344CB8AC3E}">
        <p14:creationId xmlns:p14="http://schemas.microsoft.com/office/powerpoint/2010/main" val="3598608853"/>
      </p:ext>
    </p:extLst>
  </p:cSld>
  <p:clrMapOvr>
    <a:masterClrMapping/>
  </p:clrMapOvr>
  <mc:AlternateContent xmlns:mc="http://schemas.openxmlformats.org/markup-compatibility/2006" xmlns:p14="http://schemas.microsoft.com/office/powerpoint/2010/main">
    <mc:Choice Requires="p14">
      <p:transition p14:dur="0" advTm="77095"/>
    </mc:Choice>
    <mc:Fallback xmlns="">
      <p:transition advTm="770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7328" y="44624"/>
            <a:ext cx="12097343" cy="6768752"/>
          </a:xfrm>
          <a:prstGeom prst="rect">
            <a:avLst/>
          </a:prstGeom>
          <a:solidFill>
            <a:schemeClr val="bg1"/>
          </a:solidFill>
          <a:ln w="1270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fik 187">
            <a:extLst>
              <a:ext uri="{FF2B5EF4-FFF2-40B4-BE49-F238E27FC236}">
                <a16:creationId xmlns:a16="http://schemas.microsoft.com/office/drawing/2014/main" id="{E5185F89-C874-4E3E-8012-09BADD65EAB6}"/>
              </a:ext>
            </a:extLst>
          </p:cNvPr>
          <p:cNvPicPr>
            <a:picLocks noChangeAspect="1"/>
          </p:cNvPicPr>
          <p:nvPr/>
        </p:nvPicPr>
        <p:blipFill>
          <a:blip r:embed="rId10"/>
          <a:stretch>
            <a:fillRect/>
          </a:stretch>
        </p:blipFill>
        <p:spPr>
          <a:xfrm>
            <a:off x="10848528" y="246620"/>
            <a:ext cx="1042276" cy="422684"/>
          </a:xfrm>
          <a:prstGeom prst="rect">
            <a:avLst/>
          </a:prstGeom>
        </p:spPr>
      </p:pic>
      <p:sp>
        <p:nvSpPr>
          <p:cNvPr id="20" name="Title 3">
            <a:extLst>
              <a:ext uri="{FF2B5EF4-FFF2-40B4-BE49-F238E27FC236}">
                <a16:creationId xmlns:a16="http://schemas.microsoft.com/office/drawing/2014/main" id="{2BEF008A-29F8-40D5-B0E3-52D348AE4EAA}"/>
              </a:ext>
            </a:extLst>
          </p:cNvPr>
          <p:cNvSpPr txBox="1">
            <a:spLocks/>
          </p:cNvSpPr>
          <p:nvPr/>
        </p:nvSpPr>
        <p:spPr>
          <a:xfrm>
            <a:off x="191344" y="462619"/>
            <a:ext cx="11343316" cy="3438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UreaRepair PLUS – Most Important Ingredients</a:t>
            </a:r>
          </a:p>
        </p:txBody>
      </p:sp>
      <p:sp>
        <p:nvSpPr>
          <p:cNvPr id="21" name="Text Placeholder 4">
            <a:extLst>
              <a:ext uri="{FF2B5EF4-FFF2-40B4-BE49-F238E27FC236}">
                <a16:creationId xmlns:a16="http://schemas.microsoft.com/office/drawing/2014/main" id="{9E8D5ABD-BFF9-449F-8F89-116C84B99EF4}"/>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Dry, itchy and flakey Skin</a:t>
            </a:r>
          </a:p>
        </p:txBody>
      </p:sp>
      <p:pic>
        <p:nvPicPr>
          <p:cNvPr id="22" name="Grafik 3"/>
          <p:cNvPicPr>
            <a:picLocks noChangeAspect="1"/>
          </p:cNvPicPr>
          <p:nvPr/>
        </p:nvPicPr>
        <p:blipFill>
          <a:blip r:embed="rId11">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213587" y="5517232"/>
            <a:ext cx="1144896" cy="1147765"/>
          </a:xfrm>
          <a:prstGeom prst="rect">
            <a:avLst/>
          </a:prstGeom>
        </p:spPr>
      </p:pic>
      <p:pic>
        <p:nvPicPr>
          <p:cNvPr id="9" name="Grafik 8"/>
          <p:cNvPicPr>
            <a:picLocks noChangeAspect="1"/>
          </p:cNvPicPr>
          <p:nvPr/>
        </p:nvPicPr>
        <p:blipFill>
          <a:blip r:embed="rId12"/>
          <a:stretch>
            <a:fillRect/>
          </a:stretch>
        </p:blipFill>
        <p:spPr>
          <a:xfrm>
            <a:off x="6795267" y="1459233"/>
            <a:ext cx="4644083" cy="4175715"/>
          </a:xfrm>
          <a:prstGeom prst="rect">
            <a:avLst/>
          </a:prstGeom>
        </p:spPr>
      </p:pic>
      <p:sp>
        <p:nvSpPr>
          <p:cNvPr id="15" name="Rechteck 39"/>
          <p:cNvSpPr/>
          <p:nvPr>
            <p:custDataLst>
              <p:tags r:id="rId2"/>
            </p:custDataLst>
          </p:nvPr>
        </p:nvSpPr>
        <p:spPr>
          <a:xfrm>
            <a:off x="1943896" y="1413937"/>
            <a:ext cx="3109896" cy="535066"/>
          </a:xfrm>
          <a:prstGeom prst="rect">
            <a:avLst/>
          </a:prstGeom>
          <a:solidFill>
            <a:srgbClr val="CBE1F9"/>
          </a:solidFill>
          <a:ln w="381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7143" rIns="77143"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all" spc="0" normalizeH="0" baseline="0" noProof="0">
                <a:ln>
                  <a:noFill/>
                </a:ln>
                <a:solidFill>
                  <a:srgbClr val="223341"/>
                </a:solidFill>
                <a:effectLst/>
                <a:uLnTx/>
                <a:uFillTx/>
                <a:latin typeface="Calibri" panose="020F0502020204030204"/>
                <a:ea typeface="+mn-ea"/>
                <a:cs typeface="Arial" panose="020B0604020202020204" pitchFamily="34" charset="0"/>
              </a:rPr>
              <a:t>UREA + NMF´s </a:t>
            </a:r>
          </a:p>
        </p:txBody>
      </p:sp>
      <p:sp>
        <p:nvSpPr>
          <p:cNvPr id="17" name="Rechteck 39"/>
          <p:cNvSpPr/>
          <p:nvPr>
            <p:custDataLst>
              <p:tags r:id="rId3"/>
            </p:custDataLst>
          </p:nvPr>
        </p:nvSpPr>
        <p:spPr>
          <a:xfrm>
            <a:off x="1944545" y="1979253"/>
            <a:ext cx="3109896" cy="571359"/>
          </a:xfrm>
          <a:prstGeom prst="rect">
            <a:avLst/>
          </a:prstGeom>
          <a:solidFill>
            <a:srgbClr val="CBE1F9"/>
          </a:solidFill>
          <a:ln w="381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7143" rIns="77143"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Calibri" panose="020F0502020204030204"/>
                <a:ea typeface="+mn-ea"/>
                <a:cs typeface="Arial" panose="020B0604020202020204" pitchFamily="34" charset="0"/>
              </a:rPr>
              <a:t>Skin-identical Urea and a unique NMF’s complex bind water in the upper epidermal layers</a:t>
            </a:r>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chemeClr val="tx1"/>
              </a:solidFill>
              <a:effectLst/>
              <a:uLnTx/>
              <a:uFillTx/>
              <a:latin typeface="Calibri" panose="020F0502020204030204"/>
              <a:ea typeface="Arial" charset="0"/>
              <a:cs typeface="Arial" panose="020B0604020202020204" pitchFamily="34" charset="0"/>
            </a:endParaRPr>
          </a:p>
        </p:txBody>
      </p:sp>
      <p:sp>
        <p:nvSpPr>
          <p:cNvPr id="23" name="Rechteck 39"/>
          <p:cNvSpPr/>
          <p:nvPr>
            <p:custDataLst>
              <p:tags r:id="rId4"/>
            </p:custDataLst>
          </p:nvPr>
        </p:nvSpPr>
        <p:spPr>
          <a:xfrm>
            <a:off x="1943895" y="2951771"/>
            <a:ext cx="3108034" cy="535066"/>
          </a:xfrm>
          <a:prstGeom prst="rect">
            <a:avLst/>
          </a:prstGeom>
          <a:solidFill>
            <a:srgbClr val="FDD87B">
              <a:alpha val="74902"/>
            </a:srgbClr>
          </a:solidFill>
          <a:ln w="381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7143" rIns="77143"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all" spc="0" normalizeH="0" baseline="0" noProof="0">
                <a:ln>
                  <a:noFill/>
                </a:ln>
                <a:solidFill>
                  <a:srgbClr val="223341"/>
                </a:solidFill>
                <a:effectLst/>
                <a:uLnTx/>
                <a:uFillTx/>
                <a:latin typeface="Calibri" panose="020F0502020204030204"/>
                <a:ea typeface="+mn-ea"/>
                <a:cs typeface="Arial" panose="020B0604020202020204" pitchFamily="34" charset="0"/>
              </a:rPr>
              <a:t>Ceramides</a:t>
            </a:r>
          </a:p>
        </p:txBody>
      </p:sp>
      <p:sp>
        <p:nvSpPr>
          <p:cNvPr id="24" name="Rechteck 39"/>
          <p:cNvSpPr/>
          <p:nvPr>
            <p:custDataLst>
              <p:tags r:id="rId5"/>
            </p:custDataLst>
          </p:nvPr>
        </p:nvSpPr>
        <p:spPr>
          <a:xfrm>
            <a:off x="1943895" y="3517486"/>
            <a:ext cx="3108034" cy="676728"/>
          </a:xfrm>
          <a:prstGeom prst="rect">
            <a:avLst/>
          </a:prstGeom>
          <a:solidFill>
            <a:srgbClr val="FDD87B">
              <a:alpha val="74902"/>
            </a:srgbClr>
          </a:solidFill>
          <a:ln w="381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7143" rIns="77143" anchor="t"/>
          <a:lstStyle/>
          <a:p>
            <a:pPr marL="0" marR="0" lvl="0" indent="0" algn="ctr" defTabSz="914400" rtl="0" eaLnBrk="1" fontAlgn="auto" latinLnBrk="0" hangingPunct="1">
              <a:lnSpc>
                <a:spcPct val="100000"/>
              </a:lnSpc>
              <a:spcBef>
                <a:spcPts val="0"/>
              </a:spcBef>
              <a:spcAft>
                <a:spcPts val="0"/>
              </a:spcAft>
              <a:buClr>
                <a:srgbClr val="00136F"/>
              </a:buClr>
              <a:buSzTx/>
              <a:buFontTx/>
              <a:buNone/>
              <a:tabLst/>
              <a:defRPr/>
            </a:pPr>
            <a:r>
              <a:rPr kumimoji="0" lang="en-US" sz="1200" b="0" i="0" u="none" strike="noStrike" kern="1200" cap="none" spc="0" normalizeH="0" baseline="0" noProof="0">
                <a:ln>
                  <a:noFill/>
                </a:ln>
                <a:solidFill>
                  <a:schemeClr val="tx1"/>
                </a:solidFill>
                <a:effectLst/>
                <a:uLnTx/>
                <a:uFillTx/>
                <a:latin typeface="Calibri" panose="020F0502020204030204"/>
                <a:ea typeface="+mn-ea"/>
                <a:cs typeface="Arial" panose="020B0604020202020204" pitchFamily="34" charset="0"/>
              </a:rPr>
              <a:t>Skin-identical Ceramides form a protective lipid envelope and enhance the barrier function of the stratum corneum </a:t>
            </a:r>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Arial" panose="020B0604020202020204" pitchFamily="34" charset="0"/>
            </a:endParaRPr>
          </a:p>
        </p:txBody>
      </p:sp>
      <p:sp>
        <p:nvSpPr>
          <p:cNvPr id="26" name="Rechteck 39"/>
          <p:cNvSpPr/>
          <p:nvPr>
            <p:custDataLst>
              <p:tags r:id="rId6"/>
            </p:custDataLst>
          </p:nvPr>
        </p:nvSpPr>
        <p:spPr>
          <a:xfrm>
            <a:off x="1944545" y="4726478"/>
            <a:ext cx="3109896" cy="535066"/>
          </a:xfrm>
          <a:prstGeom prst="rect">
            <a:avLst/>
          </a:prstGeom>
          <a:solidFill>
            <a:srgbClr val="CBE1F9"/>
          </a:solidFill>
          <a:ln w="381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7143" rIns="77143"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all" spc="0" normalizeH="0" baseline="0" noProof="0">
                <a:ln>
                  <a:noFill/>
                </a:ln>
                <a:solidFill>
                  <a:srgbClr val="223341"/>
                </a:solidFill>
                <a:effectLst/>
                <a:uLnTx/>
                <a:uFillTx/>
                <a:latin typeface="Calibri" panose="020F0502020204030204"/>
                <a:ea typeface="+mn-ea"/>
                <a:cs typeface="Arial" panose="020B0604020202020204" pitchFamily="34" charset="0"/>
              </a:rPr>
              <a:t>Gluco Glycerol</a:t>
            </a:r>
          </a:p>
        </p:txBody>
      </p:sp>
      <p:sp>
        <p:nvSpPr>
          <p:cNvPr id="27" name="Rechteck 39"/>
          <p:cNvSpPr/>
          <p:nvPr>
            <p:custDataLst>
              <p:tags r:id="rId7"/>
            </p:custDataLst>
          </p:nvPr>
        </p:nvSpPr>
        <p:spPr>
          <a:xfrm>
            <a:off x="1933908" y="5289136"/>
            <a:ext cx="3107385" cy="676728"/>
          </a:xfrm>
          <a:prstGeom prst="rect">
            <a:avLst/>
          </a:prstGeom>
          <a:solidFill>
            <a:srgbClr val="CBE1F9"/>
          </a:solidFill>
          <a:ln w="381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7143" rIns="77143" anchor="t"/>
          <a:lstStyle/>
          <a:p>
            <a:pPr marL="0" marR="0" lvl="0" indent="0" algn="ctr" defTabSz="914400" rtl="0" eaLnBrk="1" fontAlgn="auto" latinLnBrk="0" hangingPunct="1">
              <a:lnSpc>
                <a:spcPct val="100000"/>
              </a:lnSpc>
              <a:spcBef>
                <a:spcPts val="0"/>
              </a:spcBef>
              <a:spcAft>
                <a:spcPts val="0"/>
              </a:spcAft>
              <a:buClr>
                <a:srgbClr val="00136F"/>
              </a:buClr>
              <a:buSzTx/>
              <a:buFontTx/>
              <a:buNone/>
              <a:tabLst/>
              <a:defRPr/>
            </a:pPr>
            <a:r>
              <a:rPr kumimoji="0" lang="en-US" sz="1200" b="0" i="0" u="none" strike="noStrike" kern="1200" cap="none" spc="0" normalizeH="0" baseline="0" noProof="0">
                <a:ln>
                  <a:noFill/>
                </a:ln>
                <a:solidFill>
                  <a:srgbClr val="223341"/>
                </a:solidFill>
                <a:effectLst/>
                <a:uLnTx/>
                <a:uFillTx/>
                <a:latin typeface="Calibri" panose="020F0502020204030204"/>
                <a:ea typeface="+mn-ea"/>
                <a:cs typeface="Arial" panose="020B0604020202020204" pitchFamily="34" charset="0"/>
              </a:rPr>
              <a:t>fortifies the distribution of water in </a:t>
            </a:r>
          </a:p>
          <a:p>
            <a:pPr marL="0" marR="0" lvl="0" indent="0" algn="ctr" defTabSz="914400" rtl="0" eaLnBrk="1" fontAlgn="auto" latinLnBrk="0" hangingPunct="1">
              <a:lnSpc>
                <a:spcPct val="100000"/>
              </a:lnSpc>
              <a:spcBef>
                <a:spcPts val="0"/>
              </a:spcBef>
              <a:spcAft>
                <a:spcPts val="0"/>
              </a:spcAft>
              <a:buClr>
                <a:srgbClr val="00136F"/>
              </a:buClr>
              <a:buSzTx/>
              <a:buFontTx/>
              <a:buNone/>
              <a:tabLst/>
              <a:defRPr/>
            </a:pPr>
            <a:r>
              <a:rPr kumimoji="0" lang="en-US" sz="1200" b="0" i="0" u="none" strike="noStrike" kern="1200" cap="none" spc="0" normalizeH="0" baseline="0" noProof="0">
                <a:ln>
                  <a:noFill/>
                </a:ln>
                <a:solidFill>
                  <a:srgbClr val="223341"/>
                </a:solidFill>
                <a:effectLst/>
                <a:uLnTx/>
                <a:uFillTx/>
                <a:latin typeface="Calibri" panose="020F0502020204030204"/>
                <a:ea typeface="+mn-ea"/>
                <a:cs typeface="Arial" panose="020B0604020202020204" pitchFamily="34" charset="0"/>
              </a:rPr>
              <a:t>deeper epidermal layers</a:t>
            </a:r>
          </a:p>
        </p:txBody>
      </p:sp>
      <p:pic>
        <p:nvPicPr>
          <p:cNvPr id="28" name="Picture 4"/>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067512" y="2550612"/>
            <a:ext cx="707571" cy="272143"/>
          </a:xfrm>
          <a:prstGeom prst="rect">
            <a:avLst/>
          </a:prstGeom>
        </p:spPr>
      </p:pic>
      <p:pic>
        <p:nvPicPr>
          <p:cNvPr id="29" name="Picture 4"/>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067512" y="4317155"/>
            <a:ext cx="707571" cy="272143"/>
          </a:xfrm>
          <a:prstGeom prst="rect">
            <a:avLst/>
          </a:prstGeom>
        </p:spPr>
      </p:pic>
      <p:pic>
        <p:nvPicPr>
          <p:cNvPr id="3" name="Grafik 2"/>
          <p:cNvPicPr>
            <a:picLocks noChangeAspect="1"/>
          </p:cNvPicPr>
          <p:nvPr/>
        </p:nvPicPr>
        <p:blipFill>
          <a:blip r:embed="rId14"/>
          <a:stretch>
            <a:fillRect/>
          </a:stretch>
        </p:blipFill>
        <p:spPr>
          <a:xfrm>
            <a:off x="5205697" y="1612346"/>
            <a:ext cx="1270631" cy="755297"/>
          </a:xfrm>
          <a:prstGeom prst="rect">
            <a:avLst/>
          </a:prstGeom>
        </p:spPr>
      </p:pic>
      <p:pic>
        <p:nvPicPr>
          <p:cNvPr id="4" name="Grafik 3"/>
          <p:cNvPicPr>
            <a:picLocks noChangeAspect="1"/>
          </p:cNvPicPr>
          <p:nvPr/>
        </p:nvPicPr>
        <p:blipFill>
          <a:blip r:embed="rId15"/>
          <a:stretch>
            <a:fillRect/>
          </a:stretch>
        </p:blipFill>
        <p:spPr>
          <a:xfrm>
            <a:off x="5205697" y="3219304"/>
            <a:ext cx="1274780" cy="764868"/>
          </a:xfrm>
          <a:prstGeom prst="rect">
            <a:avLst/>
          </a:prstGeom>
        </p:spPr>
      </p:pic>
      <p:pic>
        <p:nvPicPr>
          <p:cNvPr id="5" name="Grafik 4"/>
          <p:cNvPicPr>
            <a:picLocks noChangeAspect="1"/>
          </p:cNvPicPr>
          <p:nvPr/>
        </p:nvPicPr>
        <p:blipFill>
          <a:blip r:embed="rId16"/>
          <a:stretch>
            <a:fillRect/>
          </a:stretch>
        </p:blipFill>
        <p:spPr>
          <a:xfrm>
            <a:off x="5230194" y="5030253"/>
            <a:ext cx="1262296" cy="752130"/>
          </a:xfrm>
          <a:prstGeom prst="rect">
            <a:avLst/>
          </a:prstGeom>
        </p:spPr>
      </p:pic>
    </p:spTree>
    <p:custDataLst>
      <p:tags r:id="rId1"/>
    </p:custDataLst>
    <p:extLst>
      <p:ext uri="{BB962C8B-B14F-4D97-AF65-F5344CB8AC3E}">
        <p14:creationId xmlns:p14="http://schemas.microsoft.com/office/powerpoint/2010/main" val="3759194378"/>
      </p:ext>
    </p:extLst>
  </p:cSld>
  <p:clrMapOvr>
    <a:masterClrMapping/>
  </p:clrMapOvr>
  <mc:AlternateContent xmlns:mc="http://schemas.openxmlformats.org/markup-compatibility/2006" xmlns:p14="http://schemas.microsoft.com/office/powerpoint/2010/main">
    <mc:Choice Requires="p14">
      <p:transition spd="med" p14:dur="700" advTm="16642">
        <p:fade/>
      </p:transition>
    </mc:Choice>
    <mc:Fallback xmlns="">
      <p:transition spd="med" advTm="16642">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a:extLst>
              <a:ext uri="{FF2B5EF4-FFF2-40B4-BE49-F238E27FC236}">
                <a16:creationId xmlns:a16="http://schemas.microsoft.com/office/drawing/2014/main" id="{E8A18529-A101-4B94-4FE0-B6270ADAC3DC}"/>
              </a:ext>
            </a:extLst>
          </p:cNvPr>
          <p:cNvGrpSpPr>
            <a:grpSpLocks/>
          </p:cNvGrpSpPr>
          <p:nvPr/>
        </p:nvGrpSpPr>
        <p:grpSpPr bwMode="auto">
          <a:xfrm>
            <a:off x="8304213" y="892175"/>
            <a:ext cx="2679700" cy="3481388"/>
            <a:chOff x="8303629" y="891695"/>
            <a:chExt cx="2679841" cy="3481961"/>
          </a:xfrm>
        </p:grpSpPr>
        <p:pic>
          <p:nvPicPr>
            <p:cNvPr id="30741" name="Picture 7">
              <a:extLst>
                <a:ext uri="{FF2B5EF4-FFF2-40B4-BE49-F238E27FC236}">
                  <a16:creationId xmlns:a16="http://schemas.microsoft.com/office/drawing/2014/main" id="{B53D0733-3F8C-2F54-D469-EFB2DBF9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3629" y="998405"/>
              <a:ext cx="2679841" cy="337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9">
              <a:extLst>
                <a:ext uri="{FF2B5EF4-FFF2-40B4-BE49-F238E27FC236}">
                  <a16:creationId xmlns:a16="http://schemas.microsoft.com/office/drawing/2014/main" id="{B28D3434-6A7A-2431-ABC5-7F1F3886EBC2}"/>
                </a:ext>
              </a:extLst>
            </p:cNvPr>
            <p:cNvSpPr txBox="1">
              <a:spLocks noChangeArrowheads="1"/>
            </p:cNvSpPr>
            <p:nvPr/>
          </p:nvSpPr>
          <p:spPr bwMode="auto">
            <a:xfrm>
              <a:off x="8486848" y="891695"/>
              <a:ext cx="2267172" cy="361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9BAFB5"/>
                </a:buClr>
                <a:buSzPct val="100000"/>
                <a:buFont typeface="Arial" panose="020B0604020202020204" pitchFamily="34" charset="0"/>
                <a:buChar char="•"/>
                <a:defRPr>
                  <a:solidFill>
                    <a:srgbClr val="262626"/>
                  </a:solidFill>
                  <a:latin typeface="Gill Sans MT" panose="020B0502020104020203" pitchFamily="34" charset="0"/>
                </a:defRPr>
              </a:lvl1pPr>
              <a:lvl2pPr marL="742950" indent="-28575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2pPr>
              <a:lvl3pPr marL="11430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3pPr>
              <a:lvl4pPr marL="16002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4pPr>
              <a:lvl5pPr marL="20574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Gill Sans MT" panose="020B0502020104020203" pitchFamily="34" charset="0"/>
                  <a:ea typeface="+mn-ea"/>
                  <a:cs typeface="+mn-cs"/>
                </a:rPr>
                <a:t>Eczema craquelle</a:t>
              </a:r>
            </a:p>
          </p:txBody>
        </p:sp>
      </p:grpSp>
      <p:grpSp>
        <p:nvGrpSpPr>
          <p:cNvPr id="5" name="Group 20">
            <a:extLst>
              <a:ext uri="{FF2B5EF4-FFF2-40B4-BE49-F238E27FC236}">
                <a16:creationId xmlns:a16="http://schemas.microsoft.com/office/drawing/2014/main" id="{1BD7D029-4DDC-C76F-F43B-2028221CD875}"/>
              </a:ext>
            </a:extLst>
          </p:cNvPr>
          <p:cNvGrpSpPr>
            <a:grpSpLocks/>
          </p:cNvGrpSpPr>
          <p:nvPr/>
        </p:nvGrpSpPr>
        <p:grpSpPr bwMode="auto">
          <a:xfrm>
            <a:off x="8096250" y="4446588"/>
            <a:ext cx="3309938" cy="2403475"/>
            <a:chOff x="8096033" y="4446782"/>
            <a:chExt cx="3310859" cy="2403390"/>
          </a:xfrm>
        </p:grpSpPr>
        <p:pic>
          <p:nvPicPr>
            <p:cNvPr id="30739" name="Picture 8">
              <a:extLst>
                <a:ext uri="{FF2B5EF4-FFF2-40B4-BE49-F238E27FC236}">
                  <a16:creationId xmlns:a16="http://schemas.microsoft.com/office/drawing/2014/main" id="{E232B59E-24ED-3C0C-1047-0B77147C2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885" r="6894"/>
            <a:stretch>
              <a:fillRect/>
            </a:stretch>
          </p:blipFill>
          <p:spPr bwMode="auto">
            <a:xfrm>
              <a:off x="8096033" y="4446782"/>
              <a:ext cx="3310859" cy="240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10">
              <a:extLst>
                <a:ext uri="{FF2B5EF4-FFF2-40B4-BE49-F238E27FC236}">
                  <a16:creationId xmlns:a16="http://schemas.microsoft.com/office/drawing/2014/main" id="{358AC091-4971-1295-09AD-3F1CE8C9AE4F}"/>
                </a:ext>
              </a:extLst>
            </p:cNvPr>
            <p:cNvSpPr txBox="1">
              <a:spLocks noChangeArrowheads="1"/>
            </p:cNvSpPr>
            <p:nvPr/>
          </p:nvSpPr>
          <p:spPr bwMode="auto">
            <a:xfrm>
              <a:off x="8734787" y="4470117"/>
              <a:ext cx="2001466" cy="338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9BAFB5"/>
                </a:buClr>
                <a:buSzPct val="100000"/>
                <a:buFont typeface="Arial" panose="020B0604020202020204" pitchFamily="34" charset="0"/>
                <a:buChar char="•"/>
                <a:defRPr>
                  <a:solidFill>
                    <a:srgbClr val="262626"/>
                  </a:solidFill>
                  <a:latin typeface="Gill Sans MT" panose="020B0502020104020203" pitchFamily="34" charset="0"/>
                </a:defRPr>
              </a:lvl1pPr>
              <a:lvl2pPr marL="742950" indent="-28575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2pPr>
              <a:lvl3pPr marL="11430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3pPr>
              <a:lvl4pPr marL="16002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4pPr>
              <a:lvl5pPr marL="20574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Gill Sans MT" panose="020B0502020104020203" pitchFamily="34" charset="0"/>
                  <a:ea typeface="+mn-ea"/>
                  <a:cs typeface="+mn-cs"/>
                </a:rPr>
                <a:t>Nummular eczema</a:t>
              </a:r>
            </a:p>
          </p:txBody>
        </p:sp>
      </p:grpSp>
      <p:grpSp>
        <p:nvGrpSpPr>
          <p:cNvPr id="8" name="Group 19">
            <a:extLst>
              <a:ext uri="{FF2B5EF4-FFF2-40B4-BE49-F238E27FC236}">
                <a16:creationId xmlns:a16="http://schemas.microsoft.com/office/drawing/2014/main" id="{61F727DE-DAF8-30C4-E71C-5A9D9A4D25D6}"/>
              </a:ext>
            </a:extLst>
          </p:cNvPr>
          <p:cNvGrpSpPr>
            <a:grpSpLocks/>
          </p:cNvGrpSpPr>
          <p:nvPr/>
        </p:nvGrpSpPr>
        <p:grpSpPr bwMode="auto">
          <a:xfrm>
            <a:off x="4203700" y="4464050"/>
            <a:ext cx="2936875" cy="2246313"/>
            <a:chOff x="4204072" y="4463286"/>
            <a:chExt cx="2937272" cy="2247000"/>
          </a:xfrm>
        </p:grpSpPr>
        <p:pic>
          <p:nvPicPr>
            <p:cNvPr id="30737" name="Picture 5">
              <a:extLst>
                <a:ext uri="{FF2B5EF4-FFF2-40B4-BE49-F238E27FC236}">
                  <a16:creationId xmlns:a16="http://schemas.microsoft.com/office/drawing/2014/main" id="{418DCA6B-7938-B51B-1449-DC7AFD6D8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072" y="4463286"/>
              <a:ext cx="2937272" cy="224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11">
              <a:extLst>
                <a:ext uri="{FF2B5EF4-FFF2-40B4-BE49-F238E27FC236}">
                  <a16:creationId xmlns:a16="http://schemas.microsoft.com/office/drawing/2014/main" id="{3AD8ED2F-06C0-C950-4D43-6B858FAFE70F}"/>
                </a:ext>
              </a:extLst>
            </p:cNvPr>
            <p:cNvSpPr txBox="1">
              <a:spLocks noChangeArrowheads="1"/>
            </p:cNvSpPr>
            <p:nvPr/>
          </p:nvSpPr>
          <p:spPr bwMode="auto">
            <a:xfrm>
              <a:off x="4427369" y="4463286"/>
              <a:ext cx="2153421" cy="3128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9BAFB5"/>
                </a:buClr>
                <a:buSzPct val="100000"/>
                <a:buFont typeface="Arial" panose="020B0604020202020204" pitchFamily="34" charset="0"/>
                <a:buChar char="•"/>
                <a:defRPr>
                  <a:solidFill>
                    <a:srgbClr val="262626"/>
                  </a:solidFill>
                  <a:latin typeface="Gill Sans MT" panose="020B0502020104020203" pitchFamily="34" charset="0"/>
                </a:defRPr>
              </a:lvl1pPr>
              <a:lvl2pPr marL="742950" indent="-28575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2pPr>
              <a:lvl3pPr marL="11430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3pPr>
              <a:lvl4pPr marL="16002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4pPr>
              <a:lvl5pPr marL="20574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Gill Sans MT" panose="020B0502020104020203" pitchFamily="34" charset="0"/>
                  <a:ea typeface="+mn-ea"/>
                  <a:cs typeface="+mn-cs"/>
                </a:rPr>
                <a:t>Follicular eczema </a:t>
              </a:r>
            </a:p>
          </p:txBody>
        </p:sp>
      </p:grpSp>
      <p:grpSp>
        <p:nvGrpSpPr>
          <p:cNvPr id="11" name="Group 16">
            <a:extLst>
              <a:ext uri="{FF2B5EF4-FFF2-40B4-BE49-F238E27FC236}">
                <a16:creationId xmlns:a16="http://schemas.microsoft.com/office/drawing/2014/main" id="{BE6F0411-0D7A-67AB-8566-61C4B93383E3}"/>
              </a:ext>
            </a:extLst>
          </p:cNvPr>
          <p:cNvGrpSpPr>
            <a:grpSpLocks/>
          </p:cNvGrpSpPr>
          <p:nvPr/>
        </p:nvGrpSpPr>
        <p:grpSpPr bwMode="auto">
          <a:xfrm>
            <a:off x="4375150" y="876300"/>
            <a:ext cx="2593975" cy="3400425"/>
            <a:chOff x="4375577" y="876095"/>
            <a:chExt cx="2594262" cy="3400022"/>
          </a:xfrm>
        </p:grpSpPr>
        <p:pic>
          <p:nvPicPr>
            <p:cNvPr id="30735" name="Picture 4">
              <a:extLst>
                <a:ext uri="{FF2B5EF4-FFF2-40B4-BE49-F238E27FC236}">
                  <a16:creationId xmlns:a16="http://schemas.microsoft.com/office/drawing/2014/main" id="{4C694323-8F0D-4B03-2163-E31FB92611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5577" y="1024045"/>
              <a:ext cx="2594262" cy="325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6" name="TextBox 13">
              <a:extLst>
                <a:ext uri="{FF2B5EF4-FFF2-40B4-BE49-F238E27FC236}">
                  <a16:creationId xmlns:a16="http://schemas.microsoft.com/office/drawing/2014/main" id="{9938E442-205A-0939-AACC-B3B6EA711B22}"/>
                </a:ext>
              </a:extLst>
            </p:cNvPr>
            <p:cNvSpPr txBox="1">
              <a:spLocks noChangeArrowheads="1"/>
            </p:cNvSpPr>
            <p:nvPr/>
          </p:nvSpPr>
          <p:spPr bwMode="auto">
            <a:xfrm>
              <a:off x="4375577" y="876095"/>
              <a:ext cx="2594262" cy="3279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9BAFB5"/>
                </a:buClr>
                <a:buSzPct val="100000"/>
                <a:buFont typeface="Arial" panose="020B0604020202020204" pitchFamily="34" charset="0"/>
                <a:buChar char="•"/>
                <a:defRPr>
                  <a:solidFill>
                    <a:srgbClr val="262626"/>
                  </a:solidFill>
                  <a:latin typeface="Gill Sans MT" panose="020B0502020104020203" pitchFamily="34" charset="0"/>
                </a:defRPr>
              </a:lvl1pPr>
              <a:lvl2pPr marL="742950" indent="-28575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2pPr>
              <a:lvl3pPr marL="11430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3pPr>
              <a:lvl4pPr marL="16002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4pPr>
              <a:lvl5pPr marL="20574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Gill Sans MT" panose="020B0502020104020203" pitchFamily="34" charset="0"/>
                  <a:ea typeface="+mn-ea"/>
                  <a:cs typeface="+mn-cs"/>
                </a:rPr>
                <a:t>Lichen simplex chronicus</a:t>
              </a:r>
            </a:p>
          </p:txBody>
        </p:sp>
      </p:grpSp>
      <p:grpSp>
        <p:nvGrpSpPr>
          <p:cNvPr id="30726" name="Group 24">
            <a:extLst>
              <a:ext uri="{FF2B5EF4-FFF2-40B4-BE49-F238E27FC236}">
                <a16:creationId xmlns:a16="http://schemas.microsoft.com/office/drawing/2014/main" id="{4F568A80-6F2B-EE44-1BB5-166CD222A655}"/>
              </a:ext>
            </a:extLst>
          </p:cNvPr>
          <p:cNvGrpSpPr>
            <a:grpSpLocks/>
          </p:cNvGrpSpPr>
          <p:nvPr/>
        </p:nvGrpSpPr>
        <p:grpSpPr bwMode="auto">
          <a:xfrm>
            <a:off x="361950" y="4373563"/>
            <a:ext cx="2679700" cy="2476500"/>
            <a:chOff x="361946" y="4373621"/>
            <a:chExt cx="2679841" cy="2476515"/>
          </a:xfrm>
        </p:grpSpPr>
        <p:pic>
          <p:nvPicPr>
            <p:cNvPr id="30733" name="Picture 23">
              <a:extLst>
                <a:ext uri="{FF2B5EF4-FFF2-40B4-BE49-F238E27FC236}">
                  <a16:creationId xmlns:a16="http://schemas.microsoft.com/office/drawing/2014/main" id="{FCD1BC33-BA5B-75C0-21E9-0DCA611238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5201" t="4271" r="13281"/>
            <a:stretch>
              <a:fillRect/>
            </a:stretch>
          </p:blipFill>
          <p:spPr bwMode="auto">
            <a:xfrm rot="-5399996">
              <a:off x="463609" y="4271958"/>
              <a:ext cx="2476515" cy="267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TextBox 12">
              <a:extLst>
                <a:ext uri="{FF2B5EF4-FFF2-40B4-BE49-F238E27FC236}">
                  <a16:creationId xmlns:a16="http://schemas.microsoft.com/office/drawing/2014/main" id="{99A6718A-65FF-FB86-2A57-01A456B58285}"/>
                </a:ext>
              </a:extLst>
            </p:cNvPr>
            <p:cNvSpPr txBox="1">
              <a:spLocks noChangeArrowheads="1"/>
            </p:cNvSpPr>
            <p:nvPr/>
          </p:nvSpPr>
          <p:spPr bwMode="auto">
            <a:xfrm>
              <a:off x="377491" y="4373657"/>
              <a:ext cx="2226829"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9BAFB5"/>
                </a:buClr>
                <a:buSzPct val="100000"/>
                <a:buFont typeface="Arial" panose="020B0604020202020204" pitchFamily="34" charset="0"/>
                <a:buChar char="•"/>
                <a:defRPr>
                  <a:solidFill>
                    <a:srgbClr val="262626"/>
                  </a:solidFill>
                  <a:latin typeface="Gill Sans MT" panose="020B0502020104020203" pitchFamily="34" charset="0"/>
                </a:defRPr>
              </a:lvl1pPr>
              <a:lvl2pPr marL="742950" indent="-28575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2pPr>
              <a:lvl3pPr marL="11430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3pPr>
              <a:lvl4pPr marL="16002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4pPr>
              <a:lvl5pPr marL="20574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Gill Sans MT" panose="020B0502020104020203" pitchFamily="34" charset="0"/>
                  <a:ea typeface="+mn-ea"/>
                  <a:cs typeface="+mn-cs"/>
                </a:rPr>
                <a:t>Dyshidrotic eczema</a:t>
              </a:r>
            </a:p>
          </p:txBody>
        </p:sp>
      </p:grpSp>
      <p:sp>
        <p:nvSpPr>
          <p:cNvPr id="17" name="Title 6">
            <a:extLst>
              <a:ext uri="{FF2B5EF4-FFF2-40B4-BE49-F238E27FC236}">
                <a16:creationId xmlns:a16="http://schemas.microsoft.com/office/drawing/2014/main" id="{BA682A95-7995-55B6-A61E-207F8DB36529}"/>
              </a:ext>
            </a:extLst>
          </p:cNvPr>
          <p:cNvSpPr txBox="1">
            <a:spLocks noGrp="1"/>
          </p:cNvSpPr>
          <p:nvPr>
            <p:ph type="title"/>
          </p:nvPr>
        </p:nvSpPr>
        <p:spPr>
          <a:xfrm>
            <a:off x="2022475" y="147638"/>
            <a:ext cx="7729538" cy="541337"/>
          </a:xfrm>
        </p:spPr>
        <p:txBody>
          <a:bodyPr>
            <a:noAutofit/>
          </a:bodyPr>
          <a:lstStyle/>
          <a:p>
            <a:pPr eaLnBrk="1" fontAlgn="auto" hangingPunct="1">
              <a:spcBef>
                <a:spcPts val="0"/>
              </a:spcBef>
              <a:spcAft>
                <a:spcPts val="0"/>
              </a:spcAft>
              <a:defRPr/>
            </a:pPr>
            <a:r>
              <a:rPr lang="en-US" b="1">
                <a:latin typeface="Arial" panose="020B0604020202020204" pitchFamily="34" charset="0"/>
                <a:cs typeface="Arial" panose="020B0604020202020204" pitchFamily="34" charset="0"/>
              </a:rPr>
              <a:t>Different faces of eczema </a:t>
            </a:r>
          </a:p>
        </p:txBody>
      </p:sp>
      <p:grpSp>
        <p:nvGrpSpPr>
          <p:cNvPr id="30728" name="Group 21">
            <a:extLst>
              <a:ext uri="{FF2B5EF4-FFF2-40B4-BE49-F238E27FC236}">
                <a16:creationId xmlns:a16="http://schemas.microsoft.com/office/drawing/2014/main" id="{03738E24-D90F-25CA-2E9D-B58BF3D0BD6F}"/>
              </a:ext>
            </a:extLst>
          </p:cNvPr>
          <p:cNvGrpSpPr>
            <a:grpSpLocks/>
          </p:cNvGrpSpPr>
          <p:nvPr/>
        </p:nvGrpSpPr>
        <p:grpSpPr bwMode="auto">
          <a:xfrm>
            <a:off x="365125" y="949325"/>
            <a:ext cx="2593975" cy="3186113"/>
            <a:chOff x="365412" y="949293"/>
            <a:chExt cx="2594262" cy="3186601"/>
          </a:xfrm>
        </p:grpSpPr>
        <p:grpSp>
          <p:nvGrpSpPr>
            <p:cNvPr id="30729" name="Group 15">
              <a:extLst>
                <a:ext uri="{FF2B5EF4-FFF2-40B4-BE49-F238E27FC236}">
                  <a16:creationId xmlns:a16="http://schemas.microsoft.com/office/drawing/2014/main" id="{D0A2A97A-DC2A-1FE9-4545-5FB2D3CC59DF}"/>
                </a:ext>
              </a:extLst>
            </p:cNvPr>
            <p:cNvGrpSpPr>
              <a:grpSpLocks/>
            </p:cNvGrpSpPr>
            <p:nvPr/>
          </p:nvGrpSpPr>
          <p:grpSpPr bwMode="auto">
            <a:xfrm>
              <a:off x="365412" y="949293"/>
              <a:ext cx="2594262" cy="3186601"/>
              <a:chOff x="365412" y="949293"/>
              <a:chExt cx="2594262" cy="3186601"/>
            </a:xfrm>
          </p:grpSpPr>
          <p:pic>
            <p:nvPicPr>
              <p:cNvPr id="30731" name="Picture 3">
                <a:extLst>
                  <a:ext uri="{FF2B5EF4-FFF2-40B4-BE49-F238E27FC236}">
                    <a16:creationId xmlns:a16="http://schemas.microsoft.com/office/drawing/2014/main" id="{88C68B34-970F-B21F-270C-2493978007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1459"/>
              <a:stretch>
                <a:fillRect/>
              </a:stretch>
            </p:blipFill>
            <p:spPr bwMode="auto">
              <a:xfrm>
                <a:off x="365412" y="1000051"/>
                <a:ext cx="2594262" cy="313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Box 14">
                <a:extLst>
                  <a:ext uri="{FF2B5EF4-FFF2-40B4-BE49-F238E27FC236}">
                    <a16:creationId xmlns:a16="http://schemas.microsoft.com/office/drawing/2014/main" id="{B84A4F28-F2A3-C7B8-92E3-5914FF593D19}"/>
                  </a:ext>
                </a:extLst>
              </p:cNvPr>
              <p:cNvSpPr txBox="1">
                <a:spLocks noChangeArrowheads="1"/>
              </p:cNvSpPr>
              <p:nvPr/>
            </p:nvSpPr>
            <p:spPr bwMode="auto">
              <a:xfrm>
                <a:off x="549124" y="949293"/>
                <a:ext cx="2226829" cy="338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9BAFB5"/>
                  </a:buClr>
                  <a:buSzPct val="100000"/>
                  <a:buFont typeface="Arial" panose="020B0604020202020204" pitchFamily="34" charset="0"/>
                  <a:buChar char="•"/>
                  <a:defRPr>
                    <a:solidFill>
                      <a:srgbClr val="262626"/>
                    </a:solidFill>
                    <a:latin typeface="Gill Sans MT" panose="020B0502020104020203" pitchFamily="34" charset="0"/>
                  </a:defRPr>
                </a:lvl1pPr>
                <a:lvl2pPr marL="742950" indent="-28575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2pPr>
                <a:lvl3pPr marL="11430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3pPr>
                <a:lvl4pPr marL="16002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4pPr>
                <a:lvl5pPr marL="20574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Gill Sans MT" panose="020B0502020104020203" pitchFamily="34" charset="0"/>
                    <a:ea typeface="+mn-ea"/>
                    <a:cs typeface="+mn-cs"/>
                  </a:rPr>
                  <a:t>Acute facial eczema </a:t>
                </a:r>
              </a:p>
            </p:txBody>
          </p:sp>
        </p:grpSp>
        <p:sp>
          <p:nvSpPr>
            <p:cNvPr id="30730" name="Rectangle 18">
              <a:extLst>
                <a:ext uri="{FF2B5EF4-FFF2-40B4-BE49-F238E27FC236}">
                  <a16:creationId xmlns:a16="http://schemas.microsoft.com/office/drawing/2014/main" id="{4786407D-E3BA-701B-FF30-D749121BE995}"/>
                </a:ext>
              </a:extLst>
            </p:cNvPr>
            <p:cNvSpPr>
              <a:spLocks noChangeArrowheads="1"/>
            </p:cNvSpPr>
            <p:nvPr/>
          </p:nvSpPr>
          <p:spPr bwMode="auto">
            <a:xfrm>
              <a:off x="793973" y="2236156"/>
              <a:ext cx="1737140" cy="317150"/>
            </a:xfrm>
            <a:prstGeom prst="rect">
              <a:avLst/>
            </a:prstGeom>
            <a:solidFill>
              <a:srgbClr val="000000"/>
            </a:solidFill>
            <a:ln w="12701">
              <a:solidFill>
                <a:srgbClr val="000000"/>
              </a:solidFill>
              <a:miter lim="800000"/>
              <a:headEnd/>
              <a:tailEnd/>
            </a:ln>
          </p:spPr>
          <p:txBody>
            <a:bodyPr anchor="ctr" anchorCtr="1"/>
            <a:lstStyle>
              <a:lvl1pPr defTabSz="457200">
                <a:spcBef>
                  <a:spcPts val="1000"/>
                </a:spcBef>
                <a:buClr>
                  <a:srgbClr val="9BAFB5"/>
                </a:buClr>
                <a:buSzPct val="100000"/>
                <a:buFont typeface="Arial" panose="020B0604020202020204" pitchFamily="34" charset="0"/>
                <a:buChar char="•"/>
                <a:defRPr>
                  <a:solidFill>
                    <a:srgbClr val="262626"/>
                  </a:solidFill>
                  <a:latin typeface="Gill Sans MT" panose="020B0502020104020203" pitchFamily="34" charset="0"/>
                </a:defRPr>
              </a:lvl1pPr>
              <a:lvl2pPr marL="742950" indent="-28575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2pPr>
              <a:lvl3pPr marL="11430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3pPr>
              <a:lvl4pPr marL="16002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4pPr>
              <a:lvl5pPr marL="20574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panose="020B0502020104020203" pitchFamily="34" charset="0"/>
                <a:ea typeface="+mn-ea"/>
                <a:cs typeface="+mn-cs"/>
              </a:endParaRPr>
            </a:p>
          </p:txBody>
        </p:sp>
      </p:grpSp>
    </p:spTree>
    <p:custDataLst>
      <p:tags r:id="rId1"/>
    </p:custDataLst>
  </p:cSld>
  <p:clrMapOvr>
    <a:masterClrMapping/>
  </p:clrMapOvr>
  <p:transition spd="slow" advTm="897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5 Things You Can Do to Control Atopic Dermatitis - DK Glowy">
            <a:extLst>
              <a:ext uri="{FF2B5EF4-FFF2-40B4-BE49-F238E27FC236}">
                <a16:creationId xmlns:a16="http://schemas.microsoft.com/office/drawing/2014/main" id="{ACB6B649-B254-39D3-422C-9EEAD746E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716"/>
          <a:stretch>
            <a:fillRect/>
          </a:stretch>
        </p:blipFill>
        <p:spPr bwMode="auto">
          <a:xfrm>
            <a:off x="869950" y="274638"/>
            <a:ext cx="8550275"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4DAB5EC-6532-4F62-D314-36656F986D1A}"/>
              </a:ext>
            </a:extLst>
          </p:cNvPr>
          <p:cNvSpPr txBox="1"/>
          <p:nvPr/>
        </p:nvSpPr>
        <p:spPr>
          <a:xfrm>
            <a:off x="3705606" y="1196078"/>
            <a:ext cx="3234690" cy="36933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ZA" sz="1800" b="0" i="0" u="none" strike="noStrike" kern="1200" cap="none" spc="0" normalizeH="0" baseline="0" noProof="0">
                <a:ln>
                  <a:noFill/>
                </a:ln>
                <a:solidFill>
                  <a:srgbClr val="212121"/>
                </a:solidFill>
                <a:effectLst/>
                <a:highlight>
                  <a:srgbClr val="FFFFFF"/>
                </a:highlight>
                <a:uLnTx/>
                <a:uFillTx/>
                <a:latin typeface="Cambria" panose="02040503050406030204" pitchFamily="18" charset="0"/>
                <a:ea typeface="+mn-ea"/>
                <a:cs typeface="+mn-cs"/>
              </a:rPr>
              <a:t> "brick and mortar" structure</a:t>
            </a:r>
            <a:endParaRPr kumimoji="0" lang="en-ZA"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 name="TextBox 4">
            <a:extLst>
              <a:ext uri="{FF2B5EF4-FFF2-40B4-BE49-F238E27FC236}">
                <a16:creationId xmlns:a16="http://schemas.microsoft.com/office/drawing/2014/main" id="{0081A27C-CC36-631C-9F0E-A82EB5152235}"/>
              </a:ext>
            </a:extLst>
          </p:cNvPr>
          <p:cNvSpPr txBox="1"/>
          <p:nvPr/>
        </p:nvSpPr>
        <p:spPr>
          <a:xfrm>
            <a:off x="9420162" y="5056632"/>
            <a:ext cx="2137854" cy="738664"/>
          </a:xfrm>
          <a:prstGeom prst="rect">
            <a:avLst/>
          </a:prstGeom>
          <a:solidFill>
            <a:schemeClr val="bg1"/>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212121"/>
                </a:solidFill>
                <a:effectLst/>
                <a:highlight>
                  <a:srgbClr val="FFFFFF"/>
                </a:highlight>
                <a:uLnTx/>
                <a:uFillTx/>
                <a:latin typeface="Cambria" panose="02040503050406030204" pitchFamily="18" charset="0"/>
                <a:ea typeface="+mn-ea"/>
                <a:cs typeface="+mn-cs"/>
              </a:rPr>
              <a:t>genetic mutations with loss/decrease function of filaggrin protein</a:t>
            </a:r>
            <a:endParaRPr kumimoji="0" lang="en-ZA" sz="14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cxnSp>
        <p:nvCxnSpPr>
          <p:cNvPr id="9" name="Straight Arrow Connector 8">
            <a:extLst>
              <a:ext uri="{FF2B5EF4-FFF2-40B4-BE49-F238E27FC236}">
                <a16:creationId xmlns:a16="http://schemas.microsoft.com/office/drawing/2014/main" id="{DE719986-DB7A-6B6F-B2FD-03B5C8071585}"/>
              </a:ext>
            </a:extLst>
          </p:cNvPr>
          <p:cNvCxnSpPr>
            <a:cxnSpLocks/>
          </p:cNvCxnSpPr>
          <p:nvPr/>
        </p:nvCxnSpPr>
        <p:spPr>
          <a:xfrm flipH="1" flipV="1">
            <a:off x="8339138" y="4343400"/>
            <a:ext cx="1014412" cy="9906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Oval 10">
            <a:extLst>
              <a:ext uri="{FF2B5EF4-FFF2-40B4-BE49-F238E27FC236}">
                <a16:creationId xmlns:a16="http://schemas.microsoft.com/office/drawing/2014/main" id="{473F776C-6B89-0783-DDAB-930543E9639D}"/>
              </a:ext>
            </a:extLst>
          </p:cNvPr>
          <p:cNvSpPr/>
          <p:nvPr/>
        </p:nvSpPr>
        <p:spPr>
          <a:xfrm>
            <a:off x="8089900" y="4032250"/>
            <a:ext cx="366713" cy="3111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cSld>
  <p:clrMapOvr>
    <a:masterClrMapping/>
  </p:clrMapOvr>
  <p:transition spd="slow" advTm="41637"/>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a:extLst>
              <a:ext uri="{FF2B5EF4-FFF2-40B4-BE49-F238E27FC236}">
                <a16:creationId xmlns:a16="http://schemas.microsoft.com/office/drawing/2014/main" id="{2E05F509-7212-704A-3276-ADB384D51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660" y="17463"/>
            <a:ext cx="7108165" cy="181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a:extLst>
              <a:ext uri="{FF2B5EF4-FFF2-40B4-BE49-F238E27FC236}">
                <a16:creationId xmlns:a16="http://schemas.microsoft.com/office/drawing/2014/main" id="{650B2459-4C9F-CF47-2AA9-A01A01D63C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1647" y="0"/>
            <a:ext cx="2816225" cy="431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a16="http://schemas.microsoft.com/office/drawing/2014/main" id="{DBA2DAF3-938C-8F6C-C1B7-D0DCF7F55F9E}"/>
              </a:ext>
            </a:extLst>
          </p:cNvPr>
          <p:cNvSpPr txBox="1"/>
          <p:nvPr/>
        </p:nvSpPr>
        <p:spPr>
          <a:xfrm>
            <a:off x="428625" y="1954213"/>
            <a:ext cx="8883650" cy="2123658"/>
          </a:xfrm>
          <a:prstGeom prst="rect">
            <a:avLst/>
          </a:prstGeom>
          <a:noFill/>
          <a:ln cap="flat">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FFFFFF"/>
                </a:solidFill>
                <a:effectLst/>
                <a:uLnTx/>
                <a:uFillTx/>
                <a:latin typeface="Arial" pitchFamily="34"/>
                <a:ea typeface="+mn-ea"/>
                <a:cs typeface="Arial" pitchFamily="34"/>
              </a:rPr>
              <a:t>The purpose of this review was to compare international guidelines to highlight the similarities and variances among populations and skin types.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0" cap="none" spc="0" normalizeH="0" baseline="0" noProof="0">
              <a:ln>
                <a:noFill/>
              </a:ln>
              <a:solidFill>
                <a:srgbClr val="FFFFFF"/>
              </a:solidFill>
              <a:effectLst/>
              <a:uLnTx/>
              <a:uFillTx/>
              <a:latin typeface="Arial" pitchFamily="34"/>
              <a:ea typeface="+mn-ea"/>
              <a:cs typeface="Arial" pitchFamily="34"/>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sng" strike="noStrike" kern="0" cap="none" spc="0" normalizeH="0" baseline="0" noProof="0">
                <a:ln>
                  <a:noFill/>
                </a:ln>
                <a:solidFill>
                  <a:srgbClr val="FFFFFF"/>
                </a:solidFill>
                <a:effectLst/>
                <a:uLnTx/>
                <a:uFillTx/>
                <a:latin typeface="Arial" pitchFamily="34"/>
                <a:ea typeface="+mn-ea"/>
                <a:cs typeface="Arial" pitchFamily="34"/>
              </a:rPr>
              <a:t>General measures</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FFFFFF"/>
                </a:solidFill>
                <a:effectLst/>
                <a:uLnTx/>
                <a:uFillTx/>
                <a:latin typeface="Arial" pitchFamily="34"/>
                <a:ea typeface="+mn-ea"/>
                <a:cs typeface="Arial" pitchFamily="34"/>
              </a:rPr>
              <a:t>Limit environmental triggers (grass, pets, wool, detergents, chlorine)</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FFFFFF"/>
                </a:solidFill>
                <a:effectLst/>
                <a:uLnTx/>
                <a:uFillTx/>
                <a:latin typeface="Arial" pitchFamily="34"/>
                <a:ea typeface="+mn-ea"/>
                <a:cs typeface="Arial" pitchFamily="34"/>
              </a:rPr>
              <a:t>Postbath moisturizer use, the </a:t>
            </a:r>
            <a:r>
              <a:rPr kumimoji="0" lang="en-US" sz="1600" b="0" i="1" u="none" strike="noStrike" kern="0" cap="none" spc="0" normalizeH="0" baseline="0" noProof="0">
                <a:ln>
                  <a:noFill/>
                </a:ln>
                <a:solidFill>
                  <a:srgbClr val="FFFF00"/>
                </a:solidFill>
                <a:effectLst/>
                <a:uLnTx/>
                <a:uFillTx/>
                <a:latin typeface="Arial" pitchFamily="34"/>
                <a:ea typeface="+mn-ea"/>
                <a:cs typeface="Arial" pitchFamily="34"/>
              </a:rPr>
              <a:t>so‐called soak-and-smear practice</a:t>
            </a:r>
            <a:r>
              <a:rPr kumimoji="0" lang="en-US" sz="1600" b="0" i="0" u="none" strike="noStrike" kern="0" cap="none" spc="0" normalizeH="0" baseline="0" noProof="0">
                <a:ln>
                  <a:noFill/>
                </a:ln>
                <a:solidFill>
                  <a:srgbClr val="FFFF00"/>
                </a:solidFill>
                <a:effectLst/>
                <a:uLnTx/>
                <a:uFillTx/>
                <a:latin typeface="Arial" pitchFamily="34"/>
                <a:ea typeface="+mn-ea"/>
                <a:cs typeface="Arial" pitchFamily="34"/>
              </a:rPr>
              <a:t>, </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FFFFFF"/>
                </a:solidFill>
                <a:effectLst/>
                <a:uLnTx/>
                <a:uFillTx/>
                <a:latin typeface="Arial" pitchFamily="34"/>
                <a:ea typeface="+mn-ea"/>
                <a:cs typeface="Arial" pitchFamily="34"/>
              </a:rPr>
              <a:t>Moisturizing 2-4 times a day when skin feels dry</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FFFFFF"/>
                </a:solidFill>
                <a:effectLst/>
                <a:uLnTx/>
                <a:uFillTx/>
                <a:latin typeface="Arial" pitchFamily="34"/>
                <a:ea typeface="+mn-ea"/>
                <a:cs typeface="Arial" pitchFamily="34"/>
              </a:rPr>
              <a:t>Soap substitute</a:t>
            </a:r>
            <a:endParaRPr kumimoji="0" lang="en-US" sz="1600" b="0" i="1" u="none" strike="noStrike" kern="0" cap="none" spc="0" normalizeH="0" baseline="0" noProof="0">
              <a:ln>
                <a:noFill/>
              </a:ln>
              <a:solidFill>
                <a:srgbClr val="FFFFFF"/>
              </a:solidFill>
              <a:effectLst/>
              <a:uLnTx/>
              <a:uFillTx/>
              <a:latin typeface="Arial" pitchFamily="34"/>
              <a:ea typeface="+mn-ea"/>
              <a:cs typeface="Arial" pitchFamily="34"/>
            </a:endParaRPr>
          </a:p>
        </p:txBody>
      </p:sp>
      <p:sp>
        <p:nvSpPr>
          <p:cNvPr id="2" name="TextBox 1">
            <a:extLst>
              <a:ext uri="{FF2B5EF4-FFF2-40B4-BE49-F238E27FC236}">
                <a16:creationId xmlns:a16="http://schemas.microsoft.com/office/drawing/2014/main" id="{33850E3F-C00E-41C0-10EA-8E3D5292D9D6}"/>
              </a:ext>
            </a:extLst>
          </p:cNvPr>
          <p:cNvSpPr txBox="1"/>
          <p:nvPr/>
        </p:nvSpPr>
        <p:spPr>
          <a:xfrm>
            <a:off x="215383" y="4316412"/>
            <a:ext cx="11782489" cy="2554545"/>
          </a:xfrm>
          <a:prstGeom prst="rect">
            <a:avLst/>
          </a:prstGeom>
          <a:solidFill>
            <a:schemeClr val="accent4">
              <a:lumMod val="50000"/>
            </a:schemeClr>
          </a:solidFill>
        </p:spPr>
        <p:txBody>
          <a:bodyPr wrap="square">
            <a:spAutoFit/>
          </a:bodyPr>
          <a:lstStyle/>
          <a:p>
            <a:pPr eaLnBrk="1" fontAlgn="auto" hangingPunct="1">
              <a:spcBef>
                <a:spcPts val="0"/>
              </a:spcBef>
              <a:spcAft>
                <a:spcPts val="0"/>
              </a:spcAft>
              <a:defRPr sz="1800" b="0" i="0" u="none" strike="noStrike" kern="0" cap="none" spc="0" baseline="0">
                <a:solidFill>
                  <a:srgbClr val="000000"/>
                </a:solidFill>
                <a:uFillTx/>
              </a:defRPr>
            </a:pPr>
            <a:r>
              <a:rPr lang="en-US" sz="1600" u="sng">
                <a:solidFill>
                  <a:srgbClr val="FFFFFF"/>
                </a:solidFill>
                <a:latin typeface="Arial" pitchFamily="34"/>
                <a:cs typeface="Arial" pitchFamily="34"/>
              </a:rPr>
              <a:t>1</a:t>
            </a:r>
            <a:r>
              <a:rPr lang="en-US" sz="1600" u="sng" baseline="30000">
                <a:solidFill>
                  <a:srgbClr val="FFFFFF"/>
                </a:solidFill>
                <a:latin typeface="Arial" pitchFamily="34"/>
                <a:cs typeface="Arial" pitchFamily="34"/>
              </a:rPr>
              <a:t>st</a:t>
            </a:r>
            <a:r>
              <a:rPr lang="en-US" sz="1600" u="sng">
                <a:solidFill>
                  <a:srgbClr val="FFFFFF"/>
                </a:solidFill>
                <a:latin typeface="Arial" pitchFamily="34"/>
                <a:cs typeface="Arial" pitchFamily="34"/>
              </a:rPr>
              <a:t> line therapy</a:t>
            </a:r>
            <a:endParaRPr lang="en-ZA" sz="1600" u="sng">
              <a:solidFill>
                <a:srgbClr val="FFFFFF"/>
              </a:solidFill>
              <a:latin typeface="Arial" pitchFamily="34"/>
              <a:cs typeface="Arial" pitchFamily="34"/>
            </a:endParaRPr>
          </a:p>
          <a:p>
            <a:pPr marL="285750" indent="-285750" eaLnBrk="1" fontAlgn="auto" hangingPunct="1">
              <a:spcBef>
                <a:spcPts val="0"/>
              </a:spcBef>
              <a:spcAft>
                <a:spcPts val="0"/>
              </a:spcAft>
              <a:buSzPct val="100000"/>
              <a:buFont typeface="Arial" pitchFamily="34"/>
              <a:buChar char="•"/>
              <a:defRPr sz="1800" b="0" i="0" u="none" strike="noStrike" kern="0" cap="none" spc="0" baseline="0">
                <a:solidFill>
                  <a:srgbClr val="000000"/>
                </a:solidFill>
                <a:uFillTx/>
              </a:defRPr>
            </a:pPr>
            <a:r>
              <a:rPr lang="en-ZA" sz="1600">
                <a:solidFill>
                  <a:srgbClr val="FFFFFF"/>
                </a:solidFill>
                <a:latin typeface="Arial" pitchFamily="34"/>
                <a:cs typeface="Arial" pitchFamily="34"/>
              </a:rPr>
              <a:t>Topical corticosteroids - </a:t>
            </a:r>
            <a:r>
              <a:rPr lang="en-US" sz="1600">
                <a:solidFill>
                  <a:srgbClr val="FFFFFF"/>
                </a:solidFill>
                <a:latin typeface="Arial" pitchFamily="34"/>
                <a:cs typeface="Arial" pitchFamily="34"/>
              </a:rPr>
              <a:t>(FTU; approximately 0.5 g of topical agent) recommended across international societies</a:t>
            </a:r>
          </a:p>
          <a:p>
            <a:pPr marL="285750" indent="-285750" eaLnBrk="1" fontAlgn="auto" hangingPunct="1">
              <a:spcBef>
                <a:spcPts val="0"/>
              </a:spcBef>
              <a:spcAft>
                <a:spcPts val="0"/>
              </a:spcAft>
              <a:buSzPct val="100000"/>
              <a:buFont typeface="Arial" pitchFamily="34"/>
              <a:buChar char="•"/>
              <a:defRPr sz="1800" b="0" i="0" u="none" strike="noStrike" kern="0" cap="none" spc="0" baseline="0">
                <a:solidFill>
                  <a:srgbClr val="000000"/>
                </a:solidFill>
                <a:uFillTx/>
              </a:defRPr>
            </a:pPr>
            <a:r>
              <a:rPr lang="en-US" sz="1600">
                <a:solidFill>
                  <a:srgbClr val="FFFFFF"/>
                </a:solidFill>
                <a:latin typeface="Arial" pitchFamily="34"/>
                <a:cs typeface="Arial" pitchFamily="34"/>
              </a:rPr>
              <a:t>Mid‐to‐high‐potency TCS BD over short periods  Max 2 weeks</a:t>
            </a:r>
          </a:p>
          <a:p>
            <a:pPr marL="285750" indent="-285750" eaLnBrk="1" fontAlgn="auto" hangingPunct="1">
              <a:spcBef>
                <a:spcPts val="0"/>
              </a:spcBef>
              <a:spcAft>
                <a:spcPts val="0"/>
              </a:spcAft>
              <a:buSzPct val="100000"/>
              <a:buFont typeface="Arial" pitchFamily="34"/>
              <a:buChar char="•"/>
              <a:defRPr sz="1800" b="0" i="0" u="none" strike="noStrike" kern="0" cap="none" spc="0" baseline="0">
                <a:solidFill>
                  <a:srgbClr val="000000"/>
                </a:solidFill>
                <a:uFillTx/>
              </a:defRPr>
            </a:pPr>
            <a:r>
              <a:rPr lang="en-US" sz="1600">
                <a:solidFill>
                  <a:srgbClr val="FFFFFF"/>
                </a:solidFill>
                <a:latin typeface="Arial" pitchFamily="34"/>
                <a:cs typeface="Arial" pitchFamily="34"/>
              </a:rPr>
              <a:t>Mid-Low potency TCS bd until rash clears </a:t>
            </a:r>
          </a:p>
          <a:p>
            <a:pPr eaLnBrk="1" fontAlgn="auto" hangingPunct="1">
              <a:spcBef>
                <a:spcPts val="0"/>
              </a:spcBef>
              <a:spcAft>
                <a:spcPts val="0"/>
              </a:spcAft>
              <a:buSzPct val="100000"/>
              <a:defRPr sz="1800" b="0" i="0" u="none" strike="noStrike" kern="0" cap="none" spc="0" baseline="0">
                <a:solidFill>
                  <a:srgbClr val="000000"/>
                </a:solidFill>
                <a:uFillTx/>
              </a:defRPr>
            </a:pPr>
            <a:endParaRPr lang="en-US" sz="1600">
              <a:solidFill>
                <a:srgbClr val="FFFFFF"/>
              </a:solidFill>
              <a:latin typeface="Arial" pitchFamily="34"/>
              <a:cs typeface="Arial" pitchFamily="34"/>
            </a:endParaRPr>
          </a:p>
          <a:p>
            <a:pPr eaLnBrk="1" fontAlgn="auto" hangingPunct="1">
              <a:spcBef>
                <a:spcPts val="0"/>
              </a:spcBef>
              <a:spcAft>
                <a:spcPts val="0"/>
              </a:spcAft>
              <a:defRPr sz="1800" b="0" i="0" u="none" strike="noStrike" kern="0" cap="none" spc="0" baseline="0">
                <a:solidFill>
                  <a:srgbClr val="000000"/>
                </a:solidFill>
                <a:uFillTx/>
              </a:defRPr>
            </a:pPr>
            <a:r>
              <a:rPr lang="en-US" sz="1600" u="sng">
                <a:solidFill>
                  <a:srgbClr val="FFFFFF"/>
                </a:solidFill>
                <a:latin typeface="Arial" pitchFamily="34"/>
                <a:cs typeface="Arial" pitchFamily="34"/>
              </a:rPr>
              <a:t>2</a:t>
            </a:r>
            <a:r>
              <a:rPr lang="en-US" sz="1600" u="sng" baseline="30000">
                <a:solidFill>
                  <a:srgbClr val="FFFFFF"/>
                </a:solidFill>
                <a:latin typeface="Arial" pitchFamily="34"/>
                <a:cs typeface="Arial" pitchFamily="34"/>
              </a:rPr>
              <a:t>nd</a:t>
            </a:r>
            <a:r>
              <a:rPr lang="en-US" sz="1600" u="sng">
                <a:solidFill>
                  <a:srgbClr val="FFFFFF"/>
                </a:solidFill>
                <a:latin typeface="Arial" pitchFamily="34"/>
                <a:cs typeface="Arial" pitchFamily="34"/>
              </a:rPr>
              <a:t> line therapy</a:t>
            </a:r>
          </a:p>
          <a:p>
            <a:pPr marL="285750" indent="-285750" eaLnBrk="1" fontAlgn="auto" hangingPunct="1">
              <a:spcBef>
                <a:spcPts val="0"/>
              </a:spcBef>
              <a:spcAft>
                <a:spcPts val="0"/>
              </a:spcAft>
              <a:buSzPct val="100000"/>
              <a:buFont typeface="Arial" pitchFamily="34"/>
              <a:buChar char="•"/>
              <a:defRPr sz="1800" b="0" i="0" u="none" strike="noStrike" kern="0" cap="none" spc="0" baseline="0">
                <a:solidFill>
                  <a:srgbClr val="000000"/>
                </a:solidFill>
                <a:uFillTx/>
              </a:defRPr>
            </a:pPr>
            <a:r>
              <a:rPr lang="en-US" sz="1600">
                <a:solidFill>
                  <a:srgbClr val="FFFF00"/>
                </a:solidFill>
                <a:latin typeface="Arial" pitchFamily="34"/>
                <a:cs typeface="Arial" pitchFamily="34"/>
              </a:rPr>
              <a:t>Tacrolimus (0,03%-0,1%) and Pimecrolimus</a:t>
            </a:r>
            <a:r>
              <a:rPr lang="en-US" sz="1600">
                <a:solidFill>
                  <a:srgbClr val="FFFFFF"/>
                </a:solidFill>
                <a:latin typeface="Arial" pitchFamily="34"/>
                <a:cs typeface="Arial" pitchFamily="34"/>
              </a:rPr>
              <a:t>, 1</a:t>
            </a:r>
            <a:r>
              <a:rPr lang="en-US" sz="1600" baseline="30000">
                <a:solidFill>
                  <a:srgbClr val="FFFFFF"/>
                </a:solidFill>
                <a:latin typeface="Arial" pitchFamily="34"/>
                <a:cs typeface="Arial" pitchFamily="34"/>
              </a:rPr>
              <a:t>st</a:t>
            </a:r>
            <a:r>
              <a:rPr lang="en-US" sz="1600">
                <a:solidFill>
                  <a:srgbClr val="FFFFFF"/>
                </a:solidFill>
                <a:latin typeface="Arial" pitchFamily="34"/>
                <a:cs typeface="Arial" pitchFamily="34"/>
              </a:rPr>
              <a:t> line in areas prone to skin atrophy from TCS (peri-orbital, perioral, genital area)</a:t>
            </a:r>
          </a:p>
          <a:p>
            <a:pPr marL="285750" indent="-285750" eaLnBrk="1" fontAlgn="auto" hangingPunct="1">
              <a:spcBef>
                <a:spcPts val="0"/>
              </a:spcBef>
              <a:spcAft>
                <a:spcPts val="0"/>
              </a:spcAft>
              <a:buSzPct val="100000"/>
              <a:buFont typeface="Arial" pitchFamily="34"/>
              <a:buChar char="•"/>
              <a:defRPr sz="1800" b="0" i="0" u="none" strike="noStrike" kern="0" cap="none" spc="0" baseline="0">
                <a:solidFill>
                  <a:srgbClr val="000000"/>
                </a:solidFill>
                <a:uFillTx/>
              </a:defRPr>
            </a:pPr>
            <a:r>
              <a:rPr lang="en-US" sz="1600" err="1">
                <a:solidFill>
                  <a:srgbClr val="FFFF00"/>
                </a:solidFill>
                <a:latin typeface="Arial" pitchFamily="34"/>
                <a:cs typeface="Arial" pitchFamily="34"/>
              </a:rPr>
              <a:t>Crisaborole</a:t>
            </a:r>
            <a:r>
              <a:rPr lang="en-US" sz="1600">
                <a:solidFill>
                  <a:srgbClr val="FFFF00"/>
                </a:solidFill>
                <a:latin typeface="Arial" pitchFamily="34"/>
                <a:cs typeface="Arial" pitchFamily="34"/>
              </a:rPr>
              <a:t>, a phosphodiesterase 4 (PDE-4</a:t>
            </a:r>
            <a:r>
              <a:rPr lang="en-US" sz="1600">
                <a:solidFill>
                  <a:srgbClr val="FFFFFF"/>
                </a:solidFill>
                <a:latin typeface="Arial" pitchFamily="34"/>
                <a:cs typeface="Arial" pitchFamily="34"/>
              </a:rPr>
              <a:t>) inhibitor indicated for topical treatment of mild to moderate AD in children 3 months of age and older</a:t>
            </a:r>
          </a:p>
        </p:txBody>
      </p:sp>
    </p:spTree>
    <p:custDataLst>
      <p:tags r:id="rId1"/>
    </p:custDataLst>
  </p:cSld>
  <p:clrMapOvr>
    <a:masterClrMapping/>
  </p:clrMapOvr>
  <p:transition spd="slow" advTm="680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89DDABC2-DBA8-47E3-998D-933920A20C18}"/>
              </a:ext>
            </a:extLst>
          </p:cNvPr>
          <p:cNvSpPr/>
          <p:nvPr/>
        </p:nvSpPr>
        <p:spPr>
          <a:xfrm>
            <a:off x="47328" y="44624"/>
            <a:ext cx="12097343" cy="6768752"/>
          </a:xfrm>
          <a:prstGeom prst="rect">
            <a:avLst/>
          </a:prstGeom>
          <a:solidFill>
            <a:schemeClr val="bg1"/>
          </a:solidFill>
          <a:ln w="127000">
            <a:solidFill>
              <a:srgbClr val="9DC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fik 187">
            <a:extLst>
              <a:ext uri="{FF2B5EF4-FFF2-40B4-BE49-F238E27FC236}">
                <a16:creationId xmlns:a16="http://schemas.microsoft.com/office/drawing/2014/main" id="{E5185F89-C874-4E3E-8012-09BADD65EAB6}"/>
              </a:ext>
            </a:extLst>
          </p:cNvPr>
          <p:cNvPicPr>
            <a:picLocks noChangeAspect="1"/>
          </p:cNvPicPr>
          <p:nvPr/>
        </p:nvPicPr>
        <p:blipFill>
          <a:blip r:embed="rId6"/>
          <a:stretch>
            <a:fillRect/>
          </a:stretch>
        </p:blipFill>
        <p:spPr>
          <a:xfrm>
            <a:off x="10848528" y="246620"/>
            <a:ext cx="1042276" cy="422684"/>
          </a:xfrm>
          <a:prstGeom prst="rect">
            <a:avLst/>
          </a:prstGeom>
        </p:spPr>
      </p:pic>
      <p:sp>
        <p:nvSpPr>
          <p:cNvPr id="24" name="Text Placeholder 4">
            <a:extLst>
              <a:ext uri="{FF2B5EF4-FFF2-40B4-BE49-F238E27FC236}">
                <a16:creationId xmlns:a16="http://schemas.microsoft.com/office/drawing/2014/main" id="{9E8D5ABD-BFF9-449F-8F89-116C84B99EF4}"/>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Eczema prone – Red, itchy and flakey skin</a:t>
            </a:r>
          </a:p>
        </p:txBody>
      </p:sp>
      <p:pic>
        <p:nvPicPr>
          <p:cNvPr id="25" name="Picture 2"/>
          <p:cNvPicPr>
            <a:picLocks noChangeAspect="1" noChangeArrowheads="1"/>
          </p:cNvPicPr>
          <p:nvPr/>
        </p:nvPicPr>
        <p:blipFill>
          <a:blip r:embed="rId7"/>
          <a:srcRect/>
          <a:stretch>
            <a:fillRect/>
          </a:stretch>
        </p:blipFill>
        <p:spPr bwMode="auto">
          <a:xfrm>
            <a:off x="2526980" y="894806"/>
            <a:ext cx="7138037" cy="5496369"/>
          </a:xfrm>
          <a:prstGeom prst="rect">
            <a:avLst/>
          </a:prstGeom>
          <a:noFill/>
          <a:ln w="9525">
            <a:noFill/>
            <a:miter lim="800000"/>
            <a:headEnd/>
            <a:tailEnd/>
          </a:ln>
        </p:spPr>
      </p:pic>
      <p:sp>
        <p:nvSpPr>
          <p:cNvPr id="4" name="Rectangle 3"/>
          <p:cNvSpPr/>
          <p:nvPr/>
        </p:nvSpPr>
        <p:spPr>
          <a:xfrm>
            <a:off x="4439816" y="967037"/>
            <a:ext cx="2232248" cy="796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2BEF008A-29F8-40D5-B0E3-52D348AE4EAA}"/>
              </a:ext>
            </a:extLst>
          </p:cNvPr>
          <p:cNvSpPr txBox="1">
            <a:spLocks/>
          </p:cNvSpPr>
          <p:nvPr/>
        </p:nvSpPr>
        <p:spPr>
          <a:xfrm>
            <a:off x="191344" y="462619"/>
            <a:ext cx="10535796" cy="432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effectLst/>
                <a:uLnTx/>
                <a:uFillTx/>
                <a:latin typeface="Calibri Light" panose="020F0302020204030204"/>
                <a:ea typeface="+mj-ea"/>
                <a:cs typeface="+mj-cs"/>
              </a:rPr>
              <a:t>AtoControl – Tailor Made Solution for Atopic Skin</a:t>
            </a:r>
          </a:p>
        </p:txBody>
      </p:sp>
      <p:sp>
        <p:nvSpPr>
          <p:cNvPr id="3" name="Rectangle 2">
            <a:extLst>
              <a:ext uri="{FF2B5EF4-FFF2-40B4-BE49-F238E27FC236}">
                <a16:creationId xmlns:a16="http://schemas.microsoft.com/office/drawing/2014/main" id="{C688DA9D-90CF-4FCA-87E1-BEBD62A7B45F}"/>
              </a:ext>
            </a:extLst>
          </p:cNvPr>
          <p:cNvSpPr/>
          <p:nvPr/>
        </p:nvSpPr>
        <p:spPr>
          <a:xfrm>
            <a:off x="6577070" y="1156771"/>
            <a:ext cx="429658" cy="660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319730"/>
      </p:ext>
    </p:extLst>
  </p:cSld>
  <p:clrMapOvr>
    <a:masterClrMapping/>
  </p:clrMapOvr>
  <p:transition spd="slow" advTm="49730"/>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920C58F8-04B2-4F32-8584-BFBE9FDB3AE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13" name="Object 12" hidden="1">
                        <a:extLst>
                          <a:ext uri="{FF2B5EF4-FFF2-40B4-BE49-F238E27FC236}">
                            <a16:creationId xmlns:a16="http://schemas.microsoft.com/office/drawing/2014/main" id="{920C58F8-04B2-4F32-8584-BFBE9FDB3AE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4332CCFC-DF0B-4DBF-92EE-47EB629890CB}"/>
              </a:ext>
            </a:extLst>
          </p:cNvPr>
          <p:cNvSpPr/>
          <p:nvPr/>
        </p:nvSpPr>
        <p:spPr>
          <a:xfrm>
            <a:off x="47328" y="44624"/>
            <a:ext cx="12097343" cy="6768752"/>
          </a:xfrm>
          <a:prstGeom prst="rect">
            <a:avLst/>
          </a:prstGeom>
          <a:solidFill>
            <a:schemeClr val="bg1"/>
          </a:solidFill>
          <a:ln w="127000">
            <a:solidFill>
              <a:srgbClr val="9DC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Yu Gothic Light"/>
              <a:ea typeface="+mn-ea"/>
              <a:cs typeface="+mn-cs"/>
            </a:endParaRPr>
          </a:p>
        </p:txBody>
      </p:sp>
      <p:sp>
        <p:nvSpPr>
          <p:cNvPr id="4" name="Rechteck 3"/>
          <p:cNvSpPr/>
          <p:nvPr/>
        </p:nvSpPr>
        <p:spPr>
          <a:xfrm>
            <a:off x="214240" y="1641574"/>
            <a:ext cx="283756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de-DE" sz="2400" b="1" i="0" u="none" strike="noStrike" kern="1200" cap="none" spc="0" normalizeH="0" baseline="0" noProof="0">
                <a:ln>
                  <a:noFill/>
                </a:ln>
                <a:solidFill>
                  <a:srgbClr val="595959"/>
                </a:solidFill>
                <a:effectLst/>
                <a:uLnTx/>
                <a:uFillTx/>
                <a:latin typeface="Eucerina WGL" pitchFamily="50" charset="0"/>
                <a:ea typeface="+mn-ea"/>
                <a:cs typeface="+mn-cs"/>
              </a:rPr>
              <a:t>01</a:t>
            </a:r>
            <a:r>
              <a:rPr kumimoji="0" lang="de-DE" sz="1800" b="0" i="0" u="none" strike="noStrike" kern="1200" cap="none" spc="0" normalizeH="0" baseline="0" noProof="0">
                <a:ln>
                  <a:noFill/>
                </a:ln>
                <a:solidFill>
                  <a:srgbClr val="595959"/>
                </a:solidFill>
                <a:effectLst/>
                <a:uLnTx/>
                <a:uFillTx/>
                <a:latin typeface="Eucerina WGL" pitchFamily="50" charset="0"/>
                <a:ea typeface="+mn-ea"/>
                <a:cs typeface="+mn-cs"/>
              </a:rPr>
              <a:t> IMPAIRED BARRIER FUNCTION</a:t>
            </a:r>
            <a:endParaRPr kumimoji="0" lang="en-US" sz="1800" b="0" i="0" u="none" strike="noStrike" kern="1200" cap="none" spc="0" normalizeH="0" baseline="0" noProof="0">
              <a:ln>
                <a:noFill/>
              </a:ln>
              <a:solidFill>
                <a:srgbClr val="595959"/>
              </a:solidFill>
              <a:effectLst/>
              <a:uLnTx/>
              <a:uFillTx/>
              <a:latin typeface="Eucerina WGL" pitchFamily="50" charset="0"/>
              <a:ea typeface="+mn-ea"/>
              <a:cs typeface="+mn-cs"/>
            </a:endParaRPr>
          </a:p>
        </p:txBody>
      </p:sp>
      <p:sp>
        <p:nvSpPr>
          <p:cNvPr id="6" name="Rechteck 5"/>
          <p:cNvSpPr/>
          <p:nvPr/>
        </p:nvSpPr>
        <p:spPr>
          <a:xfrm>
            <a:off x="3101823" y="1641574"/>
            <a:ext cx="303128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a:ln>
                  <a:noFill/>
                </a:ln>
                <a:solidFill>
                  <a:srgbClr val="595959"/>
                </a:solidFill>
                <a:effectLst/>
                <a:uLnTx/>
                <a:uFillTx/>
                <a:latin typeface="Eucerina WGL" pitchFamily="50" charset="0"/>
                <a:ea typeface="+mn-ea"/>
                <a:cs typeface="+mn-cs"/>
              </a:rPr>
              <a:t>02</a:t>
            </a:r>
            <a:r>
              <a:rPr kumimoji="0" lang="de-DE" sz="1800" b="1" i="0" u="none" strike="noStrike" kern="1200" cap="none" spc="0" normalizeH="0" baseline="0" noProof="0">
                <a:ln>
                  <a:noFill/>
                </a:ln>
                <a:solidFill>
                  <a:srgbClr val="595959"/>
                </a:solidFill>
                <a:effectLst/>
                <a:uLnTx/>
                <a:uFillTx/>
                <a:latin typeface="Eucerina WGL" pitchFamily="50" charset="0"/>
                <a:ea typeface="+mn-ea"/>
                <a:cs typeface="+mn-cs"/>
              </a:rPr>
              <a:t> </a:t>
            </a:r>
            <a:r>
              <a:rPr kumimoji="0" lang="en-US" sz="1800" b="0" i="0" u="none" strike="noStrike" kern="1200" cap="none" spc="0" normalizeH="0" baseline="0" noProof="0">
                <a:ln>
                  <a:noFill/>
                </a:ln>
                <a:solidFill>
                  <a:srgbClr val="595959"/>
                </a:solidFill>
                <a:effectLst/>
                <a:uLnTx/>
                <a:uFillTx/>
                <a:latin typeface="Eucerina WGL" pitchFamily="50" charset="0"/>
                <a:ea typeface="+mn-ea"/>
                <a:cs typeface="+mn-cs"/>
              </a:rPr>
              <a:t>BACTERIAL COLONISATION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Eucerina WGL" pitchFamily="50" charset="0"/>
                <a:ea typeface="+mn-ea"/>
                <a:cs typeface="+mn-cs"/>
              </a:rPr>
              <a:t>(STAPH.AUREUS)</a:t>
            </a:r>
          </a:p>
        </p:txBody>
      </p:sp>
      <p:sp>
        <p:nvSpPr>
          <p:cNvPr id="7" name="Rechteck 6"/>
          <p:cNvSpPr/>
          <p:nvPr/>
        </p:nvSpPr>
        <p:spPr>
          <a:xfrm>
            <a:off x="6645459" y="1707906"/>
            <a:ext cx="20677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a:ln>
                  <a:noFill/>
                </a:ln>
                <a:solidFill>
                  <a:srgbClr val="595959"/>
                </a:solidFill>
                <a:effectLst/>
                <a:uLnTx/>
                <a:uFillTx/>
                <a:latin typeface="Eucerina WGL" pitchFamily="50" charset="0"/>
                <a:ea typeface="+mn-ea"/>
                <a:cs typeface="+mn-cs"/>
              </a:rPr>
              <a:t>03</a:t>
            </a:r>
            <a:r>
              <a:rPr kumimoji="0" lang="de-DE" sz="1800" b="1" i="0" u="none" strike="noStrike" kern="1200" cap="none" spc="0" normalizeH="0" baseline="0" noProof="0">
                <a:ln>
                  <a:noFill/>
                </a:ln>
                <a:solidFill>
                  <a:srgbClr val="595959"/>
                </a:solidFill>
                <a:effectLst/>
                <a:uLnTx/>
                <a:uFillTx/>
                <a:latin typeface="Eucerina WGL" pitchFamily="50" charset="0"/>
                <a:ea typeface="+mn-ea"/>
                <a:cs typeface="+mn-cs"/>
              </a:rPr>
              <a:t> </a:t>
            </a:r>
            <a:r>
              <a:rPr kumimoji="0" lang="en-US" sz="1800" b="0" i="0" u="none" strike="noStrike" kern="1200" cap="none" spc="0" normalizeH="0" baseline="0" noProof="0">
                <a:ln>
                  <a:noFill/>
                </a:ln>
                <a:solidFill>
                  <a:srgbClr val="595959"/>
                </a:solidFill>
                <a:effectLst/>
                <a:uLnTx/>
                <a:uFillTx/>
                <a:latin typeface="Eucerina WGL" pitchFamily="50" charset="0"/>
                <a:ea typeface="+mn-ea"/>
                <a:cs typeface="+mn-cs"/>
              </a:rPr>
              <a:t>INFLAMATION</a:t>
            </a:r>
          </a:p>
        </p:txBody>
      </p:sp>
      <p:sp>
        <p:nvSpPr>
          <p:cNvPr id="8" name="Rechteck 7"/>
          <p:cNvSpPr/>
          <p:nvPr/>
        </p:nvSpPr>
        <p:spPr>
          <a:xfrm>
            <a:off x="9479596" y="1709696"/>
            <a:ext cx="1800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a:ln>
                  <a:noFill/>
                </a:ln>
                <a:solidFill>
                  <a:srgbClr val="595959"/>
                </a:solidFill>
                <a:effectLst/>
                <a:uLnTx/>
                <a:uFillTx/>
                <a:latin typeface="Eucerina WGL" pitchFamily="50" charset="0"/>
                <a:ea typeface="+mn-ea"/>
                <a:cs typeface="+mn-cs"/>
              </a:rPr>
              <a:t>04</a:t>
            </a:r>
            <a:r>
              <a:rPr kumimoji="0" lang="de-DE" sz="1800" b="1" i="0" u="none" strike="noStrike" kern="1200" cap="none" spc="0" normalizeH="0" baseline="0" noProof="0">
                <a:ln>
                  <a:noFill/>
                </a:ln>
                <a:solidFill>
                  <a:srgbClr val="595959"/>
                </a:solidFill>
                <a:effectLst/>
                <a:uLnTx/>
                <a:uFillTx/>
                <a:latin typeface="Eucerina WGL" pitchFamily="50" charset="0"/>
                <a:ea typeface="+mn-ea"/>
                <a:cs typeface="+mn-cs"/>
              </a:rPr>
              <a:t> </a:t>
            </a:r>
            <a:r>
              <a:rPr kumimoji="0" lang="en-US" sz="1800" b="0" i="0" u="none" strike="noStrike" kern="1200" cap="none" spc="0" normalizeH="0" baseline="0" noProof="0">
                <a:ln>
                  <a:noFill/>
                </a:ln>
                <a:solidFill>
                  <a:srgbClr val="595959"/>
                </a:solidFill>
                <a:effectLst/>
                <a:uLnTx/>
                <a:uFillTx/>
                <a:latin typeface="Eucerina WGL" pitchFamily="50" charset="0"/>
                <a:ea typeface="+mn-ea"/>
                <a:cs typeface="+mn-cs"/>
              </a:rPr>
              <a:t>ITCHINESS</a:t>
            </a:r>
          </a:p>
        </p:txBody>
      </p:sp>
      <p:pic>
        <p:nvPicPr>
          <p:cNvPr id="9" name="Inhaltsplatzhalter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9816" y="2812223"/>
            <a:ext cx="2157984" cy="242316"/>
          </a:xfrm>
          <a:prstGeom prst="rect">
            <a:avLst/>
          </a:prstGeom>
        </p:spPr>
      </p:pic>
      <p:pic>
        <p:nvPicPr>
          <p:cNvPr id="10" name="Inhaltsplatzhalter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02648" y="2843465"/>
            <a:ext cx="2157984" cy="242316"/>
          </a:xfrm>
          <a:prstGeom prst="rect">
            <a:avLst/>
          </a:prstGeom>
        </p:spPr>
      </p:pic>
      <p:pic>
        <p:nvPicPr>
          <p:cNvPr id="11" name="Inhaltsplatzhalter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88952" y="2843465"/>
            <a:ext cx="2157984" cy="242316"/>
          </a:xfrm>
          <a:prstGeom prst="rect">
            <a:avLst/>
          </a:prstGeom>
        </p:spPr>
      </p:pic>
      <p:pic>
        <p:nvPicPr>
          <p:cNvPr id="12" name="Inhaltsplatzhalter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479596" y="2858037"/>
            <a:ext cx="2157984" cy="242316"/>
          </a:xfrm>
          <a:prstGeom prst="rect">
            <a:avLst/>
          </a:prstGeom>
        </p:spPr>
      </p:pic>
      <p:sp>
        <p:nvSpPr>
          <p:cNvPr id="23" name="Rechteck 22"/>
          <p:cNvSpPr/>
          <p:nvPr/>
        </p:nvSpPr>
        <p:spPr>
          <a:xfrm>
            <a:off x="-16682" y="6597352"/>
            <a:ext cx="176041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30000" noProof="0">
                <a:ln>
                  <a:noFill/>
                </a:ln>
                <a:solidFill>
                  <a:srgbClr val="595959"/>
                </a:solidFill>
                <a:effectLst/>
                <a:uLnTx/>
                <a:uFillTx/>
                <a:latin typeface="Yu Gothic Light"/>
                <a:ea typeface="+mn-ea"/>
                <a:cs typeface="+mn-cs"/>
              </a:rPr>
              <a:t>* registered trademark of Symrise Germany</a:t>
            </a:r>
            <a:endParaRPr kumimoji="0" lang="en-US" sz="1000" b="0" i="0" u="none" strike="noStrike" kern="1200" cap="none" spc="0" normalizeH="0" baseline="0" noProof="0">
              <a:ln>
                <a:noFill/>
              </a:ln>
              <a:solidFill>
                <a:srgbClr val="595959"/>
              </a:solidFill>
              <a:effectLst/>
              <a:uLnTx/>
              <a:uFillTx/>
              <a:latin typeface="Yu Gothic Light"/>
              <a:ea typeface="+mn-ea"/>
              <a:cs typeface="+mn-cs"/>
            </a:endParaRPr>
          </a:p>
        </p:txBody>
      </p:sp>
      <p:pic>
        <p:nvPicPr>
          <p:cNvPr id="3" name="Grafik 2">
            <a:extLst>
              <a:ext uri="{FF2B5EF4-FFF2-40B4-BE49-F238E27FC236}">
                <a16:creationId xmlns:a16="http://schemas.microsoft.com/office/drawing/2014/main" id="{4C56ADAA-CC46-4907-92E8-D86245B9AA7F}"/>
              </a:ext>
            </a:extLst>
          </p:cNvPr>
          <p:cNvPicPr>
            <a:picLocks noChangeAspect="1"/>
          </p:cNvPicPr>
          <p:nvPr/>
        </p:nvPicPr>
        <p:blipFill>
          <a:blip r:embed="rId8"/>
          <a:stretch>
            <a:fillRect/>
          </a:stretch>
        </p:blipFill>
        <p:spPr>
          <a:xfrm>
            <a:off x="6602648" y="3227264"/>
            <a:ext cx="2097522" cy="2465037"/>
          </a:xfrm>
          <a:prstGeom prst="rect">
            <a:avLst/>
          </a:prstGeom>
        </p:spPr>
      </p:pic>
      <p:pic>
        <p:nvPicPr>
          <p:cNvPr id="17" name="Grafik 16">
            <a:extLst>
              <a:ext uri="{FF2B5EF4-FFF2-40B4-BE49-F238E27FC236}">
                <a16:creationId xmlns:a16="http://schemas.microsoft.com/office/drawing/2014/main" id="{B0CDBB3C-1D41-4D7A-B934-EB2855DEF349}"/>
              </a:ext>
            </a:extLst>
          </p:cNvPr>
          <p:cNvPicPr>
            <a:picLocks noChangeAspect="1"/>
          </p:cNvPicPr>
          <p:nvPr/>
        </p:nvPicPr>
        <p:blipFill>
          <a:blip r:embed="rId9"/>
          <a:stretch>
            <a:fillRect/>
          </a:stretch>
        </p:blipFill>
        <p:spPr>
          <a:xfrm>
            <a:off x="474029" y="3227263"/>
            <a:ext cx="2175033" cy="2465037"/>
          </a:xfrm>
          <a:prstGeom prst="rect">
            <a:avLst/>
          </a:prstGeom>
        </p:spPr>
      </p:pic>
      <p:pic>
        <p:nvPicPr>
          <p:cNvPr id="18" name="Grafik 17">
            <a:extLst>
              <a:ext uri="{FF2B5EF4-FFF2-40B4-BE49-F238E27FC236}">
                <a16:creationId xmlns:a16="http://schemas.microsoft.com/office/drawing/2014/main" id="{1F9AEBF1-1F96-4505-87E9-3D412D328A1A}"/>
              </a:ext>
            </a:extLst>
          </p:cNvPr>
          <p:cNvPicPr>
            <a:picLocks noChangeAspect="1"/>
          </p:cNvPicPr>
          <p:nvPr/>
        </p:nvPicPr>
        <p:blipFill>
          <a:blip r:embed="rId10"/>
          <a:stretch>
            <a:fillRect/>
          </a:stretch>
        </p:blipFill>
        <p:spPr>
          <a:xfrm>
            <a:off x="3421063" y="3227263"/>
            <a:ext cx="2250297" cy="2465037"/>
          </a:xfrm>
          <a:prstGeom prst="rect">
            <a:avLst/>
          </a:prstGeom>
        </p:spPr>
      </p:pic>
      <p:pic>
        <p:nvPicPr>
          <p:cNvPr id="24" name="Grafik 23">
            <a:extLst>
              <a:ext uri="{FF2B5EF4-FFF2-40B4-BE49-F238E27FC236}">
                <a16:creationId xmlns:a16="http://schemas.microsoft.com/office/drawing/2014/main" id="{E4CAAF1C-7CD1-4620-AB7E-0440CBED6FE5}"/>
              </a:ext>
            </a:extLst>
          </p:cNvPr>
          <p:cNvPicPr>
            <a:picLocks noChangeAspect="1"/>
          </p:cNvPicPr>
          <p:nvPr/>
        </p:nvPicPr>
        <p:blipFill rotWithShape="1">
          <a:blip r:embed="rId11"/>
          <a:srcRect r="65574"/>
          <a:stretch/>
        </p:blipFill>
        <p:spPr>
          <a:xfrm>
            <a:off x="9290207" y="3201262"/>
            <a:ext cx="2600597" cy="2517892"/>
          </a:xfrm>
          <a:prstGeom prst="rect">
            <a:avLst/>
          </a:prstGeom>
        </p:spPr>
      </p:pic>
      <p:pic>
        <p:nvPicPr>
          <p:cNvPr id="19" name="Grafik 187">
            <a:extLst>
              <a:ext uri="{FF2B5EF4-FFF2-40B4-BE49-F238E27FC236}">
                <a16:creationId xmlns:a16="http://schemas.microsoft.com/office/drawing/2014/main" id="{0F048E3F-7D6D-4317-91C4-16DA25870465}"/>
              </a:ext>
            </a:extLst>
          </p:cNvPr>
          <p:cNvPicPr>
            <a:picLocks noChangeAspect="1"/>
          </p:cNvPicPr>
          <p:nvPr/>
        </p:nvPicPr>
        <p:blipFill>
          <a:blip r:embed="rId12"/>
          <a:stretch>
            <a:fillRect/>
          </a:stretch>
        </p:blipFill>
        <p:spPr>
          <a:xfrm>
            <a:off x="10848528" y="246620"/>
            <a:ext cx="1042276" cy="422684"/>
          </a:xfrm>
          <a:prstGeom prst="rect">
            <a:avLst/>
          </a:prstGeom>
        </p:spPr>
      </p:pic>
      <p:sp>
        <p:nvSpPr>
          <p:cNvPr id="21" name="Text Placeholder 4">
            <a:extLst>
              <a:ext uri="{FF2B5EF4-FFF2-40B4-BE49-F238E27FC236}">
                <a16:creationId xmlns:a16="http://schemas.microsoft.com/office/drawing/2014/main" id="{B2B4E2EB-4C6A-4B8C-8237-AEF91393503D}"/>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Eczema prone – Red, itchy and flakey skin</a:t>
            </a:r>
          </a:p>
        </p:txBody>
      </p:sp>
      <p:sp>
        <p:nvSpPr>
          <p:cNvPr id="22" name="Title 3">
            <a:extLst>
              <a:ext uri="{FF2B5EF4-FFF2-40B4-BE49-F238E27FC236}">
                <a16:creationId xmlns:a16="http://schemas.microsoft.com/office/drawing/2014/main" id="{E30351EF-CF25-4055-82B5-B6FA3D5F70EB}"/>
              </a:ext>
            </a:extLst>
          </p:cNvPr>
          <p:cNvSpPr txBox="1">
            <a:spLocks/>
          </p:cNvSpPr>
          <p:nvPr/>
        </p:nvSpPr>
        <p:spPr>
          <a:xfrm>
            <a:off x="186910" y="444078"/>
            <a:ext cx="8640000" cy="432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Factors and Key Active Ingredients</a:t>
            </a:r>
          </a:p>
        </p:txBody>
      </p:sp>
    </p:spTree>
    <p:custDataLst>
      <p:tags r:id="rId1"/>
    </p:custDataLst>
    <p:extLst>
      <p:ext uri="{BB962C8B-B14F-4D97-AF65-F5344CB8AC3E}">
        <p14:creationId xmlns:p14="http://schemas.microsoft.com/office/powerpoint/2010/main" val="1896312221"/>
      </p:ext>
    </p:extLst>
  </p:cSld>
  <p:clrMapOvr>
    <a:masterClrMapping/>
  </p:clrMapOvr>
  <mc:AlternateContent xmlns:mc="http://schemas.openxmlformats.org/markup-compatibility/2006" xmlns:p14="http://schemas.microsoft.com/office/powerpoint/2010/main">
    <mc:Choice Requires="p14">
      <p:transition spd="slow" p14:dur="2000" advTm="31995"/>
    </mc:Choice>
    <mc:Fallback xmlns="">
      <p:transition spd="slow" advTm="31995"/>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9FDD74-EEB2-44A7-BF17-5E36079AD43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2" name="Object 1" hidden="1">
                        <a:extLst>
                          <a:ext uri="{FF2B5EF4-FFF2-40B4-BE49-F238E27FC236}">
                            <a16:creationId xmlns:a16="http://schemas.microsoft.com/office/drawing/2014/main" id="{DE9FDD74-EEB2-44A7-BF17-5E36079AD4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Rectangle 31">
            <a:extLst>
              <a:ext uri="{FF2B5EF4-FFF2-40B4-BE49-F238E27FC236}">
                <a16:creationId xmlns:a16="http://schemas.microsoft.com/office/drawing/2014/main" id="{64843690-06AB-4030-88A7-7A4DB1E1536C}"/>
              </a:ext>
            </a:extLst>
          </p:cNvPr>
          <p:cNvSpPr/>
          <p:nvPr/>
        </p:nvSpPr>
        <p:spPr>
          <a:xfrm>
            <a:off x="47328" y="44624"/>
            <a:ext cx="12097343" cy="6768752"/>
          </a:xfrm>
          <a:prstGeom prst="rect">
            <a:avLst/>
          </a:prstGeom>
          <a:solidFill>
            <a:schemeClr val="bg1"/>
          </a:solidFill>
          <a:ln w="127000">
            <a:solidFill>
              <a:srgbClr val="9DC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37" name="Title 3">
            <a:extLst>
              <a:ext uri="{FF2B5EF4-FFF2-40B4-BE49-F238E27FC236}">
                <a16:creationId xmlns:a16="http://schemas.microsoft.com/office/drawing/2014/main" id="{2BEF008A-29F8-40D5-B0E3-52D348AE4EAA}"/>
              </a:ext>
            </a:extLst>
          </p:cNvPr>
          <p:cNvSpPr txBox="1">
            <a:spLocks/>
          </p:cNvSpPr>
          <p:nvPr/>
        </p:nvSpPr>
        <p:spPr>
          <a:xfrm>
            <a:off x="191344" y="462619"/>
            <a:ext cx="8640000" cy="432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AtoControl Bath &amp; Shower Oil</a:t>
            </a:r>
          </a:p>
        </p:txBody>
      </p:sp>
      <p:sp>
        <p:nvSpPr>
          <p:cNvPr id="38" name="Text Placeholder 4">
            <a:extLst>
              <a:ext uri="{FF2B5EF4-FFF2-40B4-BE49-F238E27FC236}">
                <a16:creationId xmlns:a16="http://schemas.microsoft.com/office/drawing/2014/main" id="{9E8D5ABD-BFF9-449F-8F89-116C84B99EF4}"/>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Atopic/Eczema Prone Skin</a:t>
            </a:r>
          </a:p>
        </p:txBody>
      </p:sp>
      <p:sp>
        <p:nvSpPr>
          <p:cNvPr id="10" name="Ellipse 36">
            <a:extLst>
              <a:ext uri="{FF2B5EF4-FFF2-40B4-BE49-F238E27FC236}">
                <a16:creationId xmlns:a16="http://schemas.microsoft.com/office/drawing/2014/main" id="{A79F7D22-9B19-4569-B700-8CABF98E1C90}"/>
              </a:ext>
            </a:extLst>
          </p:cNvPr>
          <p:cNvSpPr/>
          <p:nvPr/>
        </p:nvSpPr>
        <p:spPr>
          <a:xfrm flipH="1">
            <a:off x="7906389" y="2366507"/>
            <a:ext cx="304800" cy="3048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NiveaLight"/>
              <a:ea typeface="+mn-ea"/>
              <a:cs typeface="+mn-cs"/>
            </a:endParaRPr>
          </a:p>
        </p:txBody>
      </p:sp>
      <p:sp>
        <p:nvSpPr>
          <p:cNvPr id="11" name="Forme libre : forme 35">
            <a:extLst>
              <a:ext uri="{FF2B5EF4-FFF2-40B4-BE49-F238E27FC236}">
                <a16:creationId xmlns:a16="http://schemas.microsoft.com/office/drawing/2014/main" id="{5D6D0896-C114-4C75-80E6-C742C7020E53}"/>
              </a:ext>
            </a:extLst>
          </p:cNvPr>
          <p:cNvSpPr/>
          <p:nvPr/>
        </p:nvSpPr>
        <p:spPr>
          <a:xfrm flipH="1">
            <a:off x="8058788" y="2219446"/>
            <a:ext cx="3005763" cy="314711"/>
          </a:xfrm>
          <a:custGeom>
            <a:avLst/>
            <a:gdLst>
              <a:gd name="connsiteX0" fmla="*/ 0 w 1778000"/>
              <a:gd name="connsiteY0" fmla="*/ 0 h 482600"/>
              <a:gd name="connsiteX1" fmla="*/ 1295400 w 1778000"/>
              <a:gd name="connsiteY1" fmla="*/ 0 h 482600"/>
              <a:gd name="connsiteX2" fmla="*/ 1778000 w 1778000"/>
              <a:gd name="connsiteY2" fmla="*/ 482600 h 482600"/>
            </a:gdLst>
            <a:ahLst/>
            <a:cxnLst>
              <a:cxn ang="0">
                <a:pos x="connsiteX0" y="connsiteY0"/>
              </a:cxn>
              <a:cxn ang="0">
                <a:pos x="connsiteX1" y="connsiteY1"/>
              </a:cxn>
              <a:cxn ang="0">
                <a:pos x="connsiteX2" y="connsiteY2"/>
              </a:cxn>
            </a:cxnLst>
            <a:rect l="l" t="t" r="r" b="b"/>
            <a:pathLst>
              <a:path w="1778000" h="482600">
                <a:moveTo>
                  <a:pt x="0" y="0"/>
                </a:moveTo>
                <a:lnTo>
                  <a:pt x="1295400" y="0"/>
                </a:lnTo>
                <a:lnTo>
                  <a:pt x="1778000" y="482600"/>
                </a:lnTo>
              </a:path>
            </a:pathLst>
          </a:custGeom>
          <a:noFill/>
          <a:ln>
            <a:solidFill>
              <a:schemeClr val="accent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NiveaLight"/>
              <a:ea typeface="+mn-ea"/>
              <a:cs typeface="+mn-cs"/>
            </a:endParaRPr>
          </a:p>
        </p:txBody>
      </p:sp>
      <p:sp>
        <p:nvSpPr>
          <p:cNvPr id="15" name="Ellipse 36">
            <a:extLst>
              <a:ext uri="{FF2B5EF4-FFF2-40B4-BE49-F238E27FC236}">
                <a16:creationId xmlns:a16="http://schemas.microsoft.com/office/drawing/2014/main" id="{A79F7D22-9B19-4569-B700-8CABF98E1C90}"/>
              </a:ext>
            </a:extLst>
          </p:cNvPr>
          <p:cNvSpPr/>
          <p:nvPr/>
        </p:nvSpPr>
        <p:spPr>
          <a:xfrm flipH="1">
            <a:off x="3809586" y="2349064"/>
            <a:ext cx="304800" cy="3048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NiveaLight"/>
              <a:ea typeface="+mn-ea"/>
              <a:cs typeface="+mn-cs"/>
            </a:endParaRPr>
          </a:p>
        </p:txBody>
      </p:sp>
      <p:sp>
        <p:nvSpPr>
          <p:cNvPr id="16" name="Forme libre : forme 18">
            <a:extLst>
              <a:ext uri="{FF2B5EF4-FFF2-40B4-BE49-F238E27FC236}">
                <a16:creationId xmlns:a16="http://schemas.microsoft.com/office/drawing/2014/main" id="{C144D38A-0D1B-475E-9DBB-EE9F4D72A805}"/>
              </a:ext>
            </a:extLst>
          </p:cNvPr>
          <p:cNvSpPr/>
          <p:nvPr/>
        </p:nvSpPr>
        <p:spPr>
          <a:xfrm>
            <a:off x="515904" y="2019609"/>
            <a:ext cx="3451373" cy="415436"/>
          </a:xfrm>
          <a:custGeom>
            <a:avLst/>
            <a:gdLst>
              <a:gd name="connsiteX0" fmla="*/ 0 w 1778000"/>
              <a:gd name="connsiteY0" fmla="*/ 0 h 482600"/>
              <a:gd name="connsiteX1" fmla="*/ 1295400 w 1778000"/>
              <a:gd name="connsiteY1" fmla="*/ 0 h 482600"/>
              <a:gd name="connsiteX2" fmla="*/ 1778000 w 1778000"/>
              <a:gd name="connsiteY2" fmla="*/ 482600 h 482600"/>
            </a:gdLst>
            <a:ahLst/>
            <a:cxnLst>
              <a:cxn ang="0">
                <a:pos x="connsiteX0" y="connsiteY0"/>
              </a:cxn>
              <a:cxn ang="0">
                <a:pos x="connsiteX1" y="connsiteY1"/>
              </a:cxn>
              <a:cxn ang="0">
                <a:pos x="connsiteX2" y="connsiteY2"/>
              </a:cxn>
            </a:cxnLst>
            <a:rect l="l" t="t" r="r" b="b"/>
            <a:pathLst>
              <a:path w="1778000" h="482600">
                <a:moveTo>
                  <a:pt x="0" y="0"/>
                </a:moveTo>
                <a:lnTo>
                  <a:pt x="1295400" y="0"/>
                </a:lnTo>
                <a:lnTo>
                  <a:pt x="1778000" y="482600"/>
                </a:lnTo>
              </a:path>
            </a:pathLst>
          </a:custGeom>
          <a:noFill/>
          <a:ln>
            <a:solidFill>
              <a:schemeClr val="accent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NiveaLight"/>
              <a:ea typeface="+mn-ea"/>
              <a:cs typeface="+mn-cs"/>
            </a:endParaRPr>
          </a:p>
        </p:txBody>
      </p:sp>
      <p:sp>
        <p:nvSpPr>
          <p:cNvPr id="17" name="Textfeld 22"/>
          <p:cNvSpPr txBox="1"/>
          <p:nvPr/>
        </p:nvSpPr>
        <p:spPr>
          <a:xfrm>
            <a:off x="8642419" y="1781628"/>
            <a:ext cx="41317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136F"/>
              </a:buClr>
              <a:buSzTx/>
              <a:buFontTx/>
              <a:buNone/>
              <a:tabLst/>
              <a:defRPr/>
            </a:pPr>
            <a:r>
              <a:rPr kumimoji="0" lang="en-US" sz="1800" b="1" i="0" u="none" strike="noStrike" kern="1200" cap="all" spc="100" normalizeH="0" baseline="0" noProof="0">
                <a:ln>
                  <a:noFill/>
                </a:ln>
                <a:solidFill>
                  <a:srgbClr val="223341"/>
                </a:solidFill>
                <a:effectLst/>
                <a:uLnTx/>
                <a:uFillTx/>
                <a:latin typeface="Segoe UI" panose="020B0502040204020203" pitchFamily="34" charset="0"/>
                <a:ea typeface="Yu Gothic" panose="020B0400000000000000" pitchFamily="34" charset="-128"/>
                <a:cs typeface="Segoe UI" panose="020B0502040204020203" pitchFamily="34" charset="0"/>
              </a:rPr>
              <a:t>Barrier replenishment</a:t>
            </a:r>
          </a:p>
        </p:txBody>
      </p:sp>
      <p:sp>
        <p:nvSpPr>
          <p:cNvPr id="18" name="Textfeld 22"/>
          <p:cNvSpPr txBox="1"/>
          <p:nvPr/>
        </p:nvSpPr>
        <p:spPr>
          <a:xfrm>
            <a:off x="515904" y="1641421"/>
            <a:ext cx="22677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136F"/>
              </a:buClr>
              <a:buSzTx/>
              <a:buFontTx/>
              <a:buNone/>
              <a:tabLst/>
              <a:defRPr/>
            </a:pPr>
            <a:r>
              <a:rPr kumimoji="0" lang="en-US" sz="1800" b="1" i="0" u="none" strike="noStrike" kern="1200" cap="all" spc="100" normalizeH="0" baseline="0" noProof="0">
                <a:ln>
                  <a:noFill/>
                </a:ln>
                <a:solidFill>
                  <a:srgbClr val="223341"/>
                </a:solidFill>
                <a:effectLst/>
                <a:uLnTx/>
                <a:uFillTx/>
                <a:latin typeface="Segoe UI" panose="020B0502040204020203" pitchFamily="34" charset="0"/>
                <a:ea typeface="Yu Gothic" panose="020B0400000000000000" pitchFamily="34" charset="-128"/>
                <a:cs typeface="Segoe UI" panose="020B0502040204020203" pitchFamily="34" charset="0"/>
              </a:rPr>
              <a:t>moisturises</a:t>
            </a:r>
          </a:p>
        </p:txBody>
      </p:sp>
      <p:sp>
        <p:nvSpPr>
          <p:cNvPr id="19" name="TextBox 18"/>
          <p:cNvSpPr txBox="1"/>
          <p:nvPr/>
        </p:nvSpPr>
        <p:spPr bwMode="gray">
          <a:xfrm>
            <a:off x="89912" y="2420716"/>
            <a:ext cx="2926850" cy="127983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Emulsifies water and binds moisture in the outermost layer of the skin</a:t>
            </a:r>
          </a:p>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FB9F6B85-CA53-4EF0-86A2-68CACF79468E}"/>
              </a:ext>
            </a:extLst>
          </p:cNvPr>
          <p:cNvSpPr/>
          <p:nvPr/>
        </p:nvSpPr>
        <p:spPr>
          <a:xfrm>
            <a:off x="8335842" y="2375433"/>
            <a:ext cx="367632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9DC8D8"/>
                </a:solidFill>
                <a:effectLst/>
                <a:uLnTx/>
                <a:uFillTx/>
                <a:latin typeface="Segoe UI"/>
                <a:ea typeface="+mn-ea"/>
                <a:cs typeface="+mn-cs"/>
              </a:rPr>
              <a:t>OMEGA 3 + 6</a:t>
            </a:r>
          </a:p>
        </p:txBody>
      </p:sp>
      <p:sp>
        <p:nvSpPr>
          <p:cNvPr id="22" name="TextBox 21">
            <a:extLst>
              <a:ext uri="{FF2B5EF4-FFF2-40B4-BE49-F238E27FC236}">
                <a16:creationId xmlns:a16="http://schemas.microsoft.com/office/drawing/2014/main" id="{B7AC4FBB-B4F0-44E3-B1EC-507684E87143}"/>
              </a:ext>
            </a:extLst>
          </p:cNvPr>
          <p:cNvSpPr txBox="1"/>
          <p:nvPr/>
        </p:nvSpPr>
        <p:spPr bwMode="gray">
          <a:xfrm>
            <a:off x="8534079" y="2941329"/>
            <a:ext cx="3478085" cy="34624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49595F"/>
                </a:solidFill>
                <a:effectLst/>
                <a:uLnTx/>
                <a:uFillTx/>
                <a:latin typeface="Segoe U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49595F"/>
              </a:solidFill>
              <a:effectLst/>
              <a:uLnTx/>
              <a:uFillTx/>
              <a:latin typeface="Segoe UI"/>
              <a:ea typeface="+mn-ea"/>
              <a:cs typeface="+mn-cs"/>
            </a:endParaRPr>
          </a:p>
        </p:txBody>
      </p:sp>
      <p:sp>
        <p:nvSpPr>
          <p:cNvPr id="23" name="TextBox 22">
            <a:extLst>
              <a:ext uri="{FF2B5EF4-FFF2-40B4-BE49-F238E27FC236}">
                <a16:creationId xmlns:a16="http://schemas.microsoft.com/office/drawing/2014/main" id="{9A7466D4-A78D-444D-A2C1-71438CAEC979}"/>
              </a:ext>
            </a:extLst>
          </p:cNvPr>
          <p:cNvSpPr txBox="1"/>
          <p:nvPr/>
        </p:nvSpPr>
        <p:spPr bwMode="gray">
          <a:xfrm>
            <a:off x="8655654" y="2756091"/>
            <a:ext cx="3359139" cy="109260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
                <a:srgbClr val="C00000"/>
              </a:buClr>
              <a:buSzTx/>
              <a:buFontTx/>
              <a:buNone/>
              <a:tabLst/>
              <a:defRPr/>
            </a:pPr>
            <a:r>
              <a:rPr kumimoji="0" lang="en-ZA"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Replenishes  the skin’s barrier, prevents moisture loss and keeps out irritants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FB9F6B85-CA53-4EF0-86A2-68CACF79468E}"/>
              </a:ext>
            </a:extLst>
          </p:cNvPr>
          <p:cNvSpPr/>
          <p:nvPr/>
        </p:nvSpPr>
        <p:spPr>
          <a:xfrm>
            <a:off x="-166626" y="2042661"/>
            <a:ext cx="334025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9DC8D8"/>
                </a:solidFill>
                <a:effectLst/>
                <a:uLnTx/>
                <a:uFillTx/>
                <a:latin typeface="Segoe UI"/>
                <a:ea typeface="+mn-ea"/>
                <a:cs typeface="+mn-cs"/>
              </a:rPr>
              <a:t>GLYCINE SOJA OIL</a:t>
            </a:r>
          </a:p>
        </p:txBody>
      </p:sp>
      <p:pic>
        <p:nvPicPr>
          <p:cNvPr id="39" name="Grafik 187">
            <a:extLst>
              <a:ext uri="{FF2B5EF4-FFF2-40B4-BE49-F238E27FC236}">
                <a16:creationId xmlns:a16="http://schemas.microsoft.com/office/drawing/2014/main" id="{E5185F89-C874-4E3E-8012-09BADD65EAB6}"/>
              </a:ext>
            </a:extLst>
          </p:cNvPr>
          <p:cNvPicPr>
            <a:picLocks noChangeAspect="1"/>
          </p:cNvPicPr>
          <p:nvPr/>
        </p:nvPicPr>
        <p:blipFill>
          <a:blip r:embed="rId5"/>
          <a:stretch>
            <a:fillRect/>
          </a:stretch>
        </p:blipFill>
        <p:spPr>
          <a:xfrm>
            <a:off x="10848528" y="246620"/>
            <a:ext cx="1042276" cy="422684"/>
          </a:xfrm>
          <a:prstGeom prst="rect">
            <a:avLst/>
          </a:prstGeom>
        </p:spPr>
      </p:pic>
      <p:pic>
        <p:nvPicPr>
          <p:cNvPr id="29" name="Picture 28">
            <a:extLst>
              <a:ext uri="{FF2B5EF4-FFF2-40B4-BE49-F238E27FC236}">
                <a16:creationId xmlns:a16="http://schemas.microsoft.com/office/drawing/2014/main" id="{625BCB03-DEF0-4C3A-B695-693B6C3F32E3}"/>
              </a:ext>
            </a:extLst>
          </p:cNvPr>
          <p:cNvPicPr>
            <a:picLocks noChangeAspect="1"/>
          </p:cNvPicPr>
          <p:nvPr/>
        </p:nvPicPr>
        <p:blipFill rotWithShape="1">
          <a:blip r:embed="rId6"/>
          <a:srcRect l="31916" r="33488"/>
          <a:stretch/>
        </p:blipFill>
        <p:spPr>
          <a:xfrm>
            <a:off x="5048339" y="1550923"/>
            <a:ext cx="1751445" cy="4181312"/>
          </a:xfrm>
          <a:prstGeom prst="rect">
            <a:avLst/>
          </a:prstGeom>
        </p:spPr>
      </p:pic>
      <p:sp>
        <p:nvSpPr>
          <p:cNvPr id="9" name="Arc 8">
            <a:extLst>
              <a:ext uri="{FF2B5EF4-FFF2-40B4-BE49-F238E27FC236}">
                <a16:creationId xmlns:a16="http://schemas.microsoft.com/office/drawing/2014/main" id="{8B93FE4A-C442-4324-90C8-74C7593B6731}"/>
              </a:ext>
            </a:extLst>
          </p:cNvPr>
          <p:cNvSpPr/>
          <p:nvPr/>
        </p:nvSpPr>
        <p:spPr>
          <a:xfrm rot="20246331">
            <a:off x="3583716" y="1402662"/>
            <a:ext cx="4846320" cy="4754880"/>
          </a:xfrm>
          <a:prstGeom prst="arc">
            <a:avLst>
              <a:gd name="adj1" fmla="val 12672596"/>
              <a:gd name="adj2" fmla="val 7276421"/>
            </a:avLst>
          </a:prstGeom>
          <a:ln w="38100" cap="rnd">
            <a:prstDash val="sysDot"/>
            <a:roun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NiveaLight"/>
              <a:ea typeface="+mn-ea"/>
              <a:cs typeface="+mn-cs"/>
            </a:endParaRPr>
          </a:p>
        </p:txBody>
      </p:sp>
      <p:pic>
        <p:nvPicPr>
          <p:cNvPr id="30" name="Picture 29">
            <a:extLst>
              <a:ext uri="{FF2B5EF4-FFF2-40B4-BE49-F238E27FC236}">
                <a16:creationId xmlns:a16="http://schemas.microsoft.com/office/drawing/2014/main" id="{99B8D959-4815-4B2D-8AE6-D7A033A25159}"/>
              </a:ext>
            </a:extLst>
          </p:cNvPr>
          <p:cNvPicPr>
            <a:picLocks noChangeAspect="1"/>
          </p:cNvPicPr>
          <p:nvPr/>
        </p:nvPicPr>
        <p:blipFill>
          <a:blip r:embed="rId7"/>
          <a:stretch>
            <a:fillRect/>
          </a:stretch>
        </p:blipFill>
        <p:spPr>
          <a:xfrm>
            <a:off x="7906389" y="454912"/>
            <a:ext cx="1888171" cy="962967"/>
          </a:xfrm>
          <a:prstGeom prst="rect">
            <a:avLst/>
          </a:prstGeom>
        </p:spPr>
      </p:pic>
      <p:sp>
        <p:nvSpPr>
          <p:cNvPr id="31" name="Rectangle 30">
            <a:extLst>
              <a:ext uri="{FF2B5EF4-FFF2-40B4-BE49-F238E27FC236}">
                <a16:creationId xmlns:a16="http://schemas.microsoft.com/office/drawing/2014/main" id="{621EAF19-876B-4835-AAFB-FF0C4ED7E21C}"/>
              </a:ext>
            </a:extLst>
          </p:cNvPr>
          <p:cNvSpPr/>
          <p:nvPr/>
        </p:nvSpPr>
        <p:spPr>
          <a:xfrm>
            <a:off x="9552781" y="893777"/>
            <a:ext cx="24091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C5F62"/>
                </a:solidFill>
                <a:effectLst/>
                <a:uLnTx/>
                <a:uFillTx/>
                <a:latin typeface="Segoe UI Symbol" panose="020B0502040204020203" pitchFamily="34" charset="0"/>
                <a:ea typeface="Calibri" panose="020F0502020204030204" pitchFamily="34" charset="0"/>
                <a:cs typeface="Segoe UI Symbol" panose="020B0502040204020203" pitchFamily="34" charset="0"/>
              </a:rPr>
              <a:t>Suitable for newborns</a:t>
            </a:r>
            <a:endParaRPr kumimoji="0" lang="en-ZA" sz="1800" b="0" i="0" u="none" strike="noStrike" kern="1200" cap="none" spc="0" normalizeH="0" baseline="0" noProof="0">
              <a:ln>
                <a:noFill/>
              </a:ln>
              <a:solidFill>
                <a:srgbClr val="A70532"/>
              </a:solidFill>
              <a:effectLst/>
              <a:uLnTx/>
              <a:uFillTx/>
              <a:latin typeface="Avenir Next LT Pro Light"/>
              <a:ea typeface="+mn-ea"/>
              <a:cs typeface="+mn-cs"/>
            </a:endParaRPr>
          </a:p>
        </p:txBody>
      </p:sp>
      <p:sp>
        <p:nvSpPr>
          <p:cNvPr id="43" name="TextBox 42"/>
          <p:cNvSpPr txBox="1"/>
          <p:nvPr/>
        </p:nvSpPr>
        <p:spPr bwMode="gray">
          <a:xfrm>
            <a:off x="151071" y="5128696"/>
            <a:ext cx="5091489" cy="1215717"/>
          </a:xfrm>
          <a:prstGeom prst="rect">
            <a:avLst/>
          </a:prstGeom>
          <a:noFill/>
          <a:ln w="12700">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C00000"/>
              </a:buClr>
              <a:buSzTx/>
              <a:buFontTx/>
              <a:buNone/>
              <a:tabLst/>
              <a:defRPr/>
            </a:pPr>
            <a:r>
              <a:rPr kumimoji="0" lang="en-ZA"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PATIENT BENEFITS</a:t>
            </a:r>
          </a:p>
          <a:p>
            <a:pPr marL="285750" marR="0" lvl="0" indent="-28575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
              <a:tabLst/>
              <a:defRPr/>
            </a:pPr>
            <a:r>
              <a:rPr kumimoji="0" lang="en-ZA"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Gentle daily cleanser for Atopic Prone Skin</a:t>
            </a:r>
          </a:p>
          <a:p>
            <a:pPr marL="285750" marR="0" lvl="0" indent="-28575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
              <a:tabLst/>
              <a:defRPr/>
            </a:pPr>
            <a:r>
              <a:rPr kumimoji="0" lang="en-ZA"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Can be used during flare-ups and inactive phases</a:t>
            </a:r>
          </a:p>
          <a:p>
            <a:pPr marL="285750" marR="0" lvl="0" indent="-28575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
              <a:tabLst/>
              <a:defRPr/>
            </a:pPr>
            <a:r>
              <a:rPr kumimoji="0" lang="en-ZA"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Fragrance-free, colourant-free and preservative-free</a:t>
            </a:r>
          </a:p>
        </p:txBody>
      </p:sp>
    </p:spTree>
    <p:extLst>
      <p:ext uri="{BB962C8B-B14F-4D97-AF65-F5344CB8AC3E}">
        <p14:creationId xmlns:p14="http://schemas.microsoft.com/office/powerpoint/2010/main" val="2010280890"/>
      </p:ext>
    </p:extLst>
  </p:cSld>
  <p:clrMapOvr>
    <a:masterClrMapping/>
  </p:clrMapOvr>
  <mc:AlternateContent xmlns:mc="http://schemas.openxmlformats.org/markup-compatibility/2006" xmlns:p14="http://schemas.microsoft.com/office/powerpoint/2010/main">
    <mc:Choice Requires="p14">
      <p:transition spd="slow" p14:dur="2000" advTm="34175"/>
    </mc:Choice>
    <mc:Fallback xmlns="">
      <p:transition spd="slow" advTm="3417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DNA render">
            <a:extLst>
              <a:ext uri="{FF2B5EF4-FFF2-40B4-BE49-F238E27FC236}">
                <a16:creationId xmlns:a16="http://schemas.microsoft.com/office/drawing/2014/main" id="{63034C3E-024D-1339-327D-CAA5C532F86D}"/>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01404D0-63E0-3AAE-990A-FE142124FC37}"/>
              </a:ext>
            </a:extLst>
          </p:cNvPr>
          <p:cNvSpPr>
            <a:spLocks noGrp="1"/>
          </p:cNvSpPr>
          <p:nvPr>
            <p:ph type="title"/>
          </p:nvPr>
        </p:nvSpPr>
        <p:spPr>
          <a:xfrm>
            <a:off x="1097280" y="1819274"/>
            <a:ext cx="10058400" cy="2886075"/>
          </a:xfrm>
        </p:spPr>
        <p:txBody>
          <a:bodyPr vert="horz" lIns="91440" tIns="45720" rIns="91440" bIns="45720" rtlCol="0" anchor="b">
            <a:normAutofit/>
          </a:bodyPr>
          <a:lstStyle/>
          <a:p>
            <a:pPr algn="ctr"/>
            <a:r>
              <a:rPr lang="en-US" sz="6000">
                <a:solidFill>
                  <a:schemeClr val="bg1"/>
                </a:solidFill>
              </a:rPr>
              <a:t>STRUCTURE AND FUNCTION OF NORMAL SKIN</a:t>
            </a:r>
          </a:p>
        </p:txBody>
      </p:sp>
    </p:spTree>
    <p:extLst>
      <p:ext uri="{BB962C8B-B14F-4D97-AF65-F5344CB8AC3E}">
        <p14:creationId xmlns:p14="http://schemas.microsoft.com/office/powerpoint/2010/main" val="2123974486"/>
      </p:ext>
    </p:extLst>
  </p:cSld>
  <p:clrMapOvr>
    <a:overrideClrMapping bg1="dk1" tx1="lt1" bg2="dk2" tx2="lt2" accent1="accent1" accent2="accent2" accent3="accent3" accent4="accent4" accent5="accent5" accent6="accent6" hlink="hlink" folHlink="folHlink"/>
  </p:clrMapOvr>
  <p:transition spd="slow" advTm="1247"/>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9FDD74-EEB2-44A7-BF17-5E36079AD43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2" name="Object 1" hidden="1">
                        <a:extLst>
                          <a:ext uri="{FF2B5EF4-FFF2-40B4-BE49-F238E27FC236}">
                            <a16:creationId xmlns:a16="http://schemas.microsoft.com/office/drawing/2014/main" id="{DE9FDD74-EEB2-44A7-BF17-5E36079AD43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3" name="Rectangle 32">
            <a:extLst>
              <a:ext uri="{FF2B5EF4-FFF2-40B4-BE49-F238E27FC236}">
                <a16:creationId xmlns:a16="http://schemas.microsoft.com/office/drawing/2014/main" id="{0B7F4985-1443-4956-B8A0-EA231AE9E524}"/>
              </a:ext>
            </a:extLst>
          </p:cNvPr>
          <p:cNvSpPr/>
          <p:nvPr/>
        </p:nvSpPr>
        <p:spPr>
          <a:xfrm>
            <a:off x="47328" y="44624"/>
            <a:ext cx="12097343" cy="6768752"/>
          </a:xfrm>
          <a:prstGeom prst="rect">
            <a:avLst/>
          </a:prstGeom>
          <a:solidFill>
            <a:schemeClr val="bg1"/>
          </a:solidFill>
          <a:ln w="127000">
            <a:solidFill>
              <a:srgbClr val="9DC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37" name="Title 3">
            <a:extLst>
              <a:ext uri="{FF2B5EF4-FFF2-40B4-BE49-F238E27FC236}">
                <a16:creationId xmlns:a16="http://schemas.microsoft.com/office/drawing/2014/main" id="{2BEF008A-29F8-40D5-B0E3-52D348AE4EAA}"/>
              </a:ext>
            </a:extLst>
          </p:cNvPr>
          <p:cNvSpPr txBox="1">
            <a:spLocks/>
          </p:cNvSpPr>
          <p:nvPr/>
        </p:nvSpPr>
        <p:spPr>
          <a:xfrm>
            <a:off x="191344" y="462619"/>
            <a:ext cx="8640000" cy="432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AtoControl Balm</a:t>
            </a:r>
          </a:p>
        </p:txBody>
      </p:sp>
      <p:sp>
        <p:nvSpPr>
          <p:cNvPr id="38" name="Text Placeholder 4">
            <a:extLst>
              <a:ext uri="{FF2B5EF4-FFF2-40B4-BE49-F238E27FC236}">
                <a16:creationId xmlns:a16="http://schemas.microsoft.com/office/drawing/2014/main" id="{9E8D5ABD-BFF9-449F-8F89-116C84B99EF4}"/>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Atopic/Eczema Prone Skin</a:t>
            </a:r>
          </a:p>
        </p:txBody>
      </p:sp>
      <p:sp>
        <p:nvSpPr>
          <p:cNvPr id="10" name="Ellipse 36">
            <a:extLst>
              <a:ext uri="{FF2B5EF4-FFF2-40B4-BE49-F238E27FC236}">
                <a16:creationId xmlns:a16="http://schemas.microsoft.com/office/drawing/2014/main" id="{A79F7D22-9B19-4569-B700-8CABF98E1C90}"/>
              </a:ext>
            </a:extLst>
          </p:cNvPr>
          <p:cNvSpPr/>
          <p:nvPr/>
        </p:nvSpPr>
        <p:spPr>
          <a:xfrm flipH="1">
            <a:off x="7906389" y="2366507"/>
            <a:ext cx="304800" cy="3048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NiveaLight"/>
              <a:ea typeface="+mn-ea"/>
              <a:cs typeface="+mn-cs"/>
            </a:endParaRPr>
          </a:p>
        </p:txBody>
      </p:sp>
      <p:sp>
        <p:nvSpPr>
          <p:cNvPr id="11" name="Forme libre : forme 35">
            <a:extLst>
              <a:ext uri="{FF2B5EF4-FFF2-40B4-BE49-F238E27FC236}">
                <a16:creationId xmlns:a16="http://schemas.microsoft.com/office/drawing/2014/main" id="{5D6D0896-C114-4C75-80E6-C742C7020E53}"/>
              </a:ext>
            </a:extLst>
          </p:cNvPr>
          <p:cNvSpPr/>
          <p:nvPr/>
        </p:nvSpPr>
        <p:spPr>
          <a:xfrm flipH="1">
            <a:off x="8058788" y="2219446"/>
            <a:ext cx="3005763" cy="314711"/>
          </a:xfrm>
          <a:custGeom>
            <a:avLst/>
            <a:gdLst>
              <a:gd name="connsiteX0" fmla="*/ 0 w 1778000"/>
              <a:gd name="connsiteY0" fmla="*/ 0 h 482600"/>
              <a:gd name="connsiteX1" fmla="*/ 1295400 w 1778000"/>
              <a:gd name="connsiteY1" fmla="*/ 0 h 482600"/>
              <a:gd name="connsiteX2" fmla="*/ 1778000 w 1778000"/>
              <a:gd name="connsiteY2" fmla="*/ 482600 h 482600"/>
            </a:gdLst>
            <a:ahLst/>
            <a:cxnLst>
              <a:cxn ang="0">
                <a:pos x="connsiteX0" y="connsiteY0"/>
              </a:cxn>
              <a:cxn ang="0">
                <a:pos x="connsiteX1" y="connsiteY1"/>
              </a:cxn>
              <a:cxn ang="0">
                <a:pos x="connsiteX2" y="connsiteY2"/>
              </a:cxn>
            </a:cxnLst>
            <a:rect l="l" t="t" r="r" b="b"/>
            <a:pathLst>
              <a:path w="1778000" h="482600">
                <a:moveTo>
                  <a:pt x="0" y="0"/>
                </a:moveTo>
                <a:lnTo>
                  <a:pt x="1295400" y="0"/>
                </a:lnTo>
                <a:lnTo>
                  <a:pt x="1778000" y="482600"/>
                </a:lnTo>
              </a:path>
            </a:pathLst>
          </a:custGeom>
          <a:noFill/>
          <a:ln>
            <a:solidFill>
              <a:schemeClr val="accent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NiveaLight"/>
              <a:ea typeface="+mn-ea"/>
              <a:cs typeface="+mn-cs"/>
            </a:endParaRPr>
          </a:p>
        </p:txBody>
      </p:sp>
      <p:grpSp>
        <p:nvGrpSpPr>
          <p:cNvPr id="12" name="Groupe 61">
            <a:extLst>
              <a:ext uri="{FF2B5EF4-FFF2-40B4-BE49-F238E27FC236}">
                <a16:creationId xmlns:a16="http://schemas.microsoft.com/office/drawing/2014/main" id="{C142CDF6-14A8-4E8F-9425-FBCD07FA77B7}"/>
              </a:ext>
            </a:extLst>
          </p:cNvPr>
          <p:cNvGrpSpPr/>
          <p:nvPr/>
        </p:nvGrpSpPr>
        <p:grpSpPr>
          <a:xfrm flipH="1">
            <a:off x="8131135" y="4575540"/>
            <a:ext cx="3149441" cy="366821"/>
            <a:chOff x="1890162" y="5159087"/>
            <a:chExt cx="2667029" cy="423334"/>
          </a:xfrm>
        </p:grpSpPr>
        <p:sp>
          <p:nvSpPr>
            <p:cNvPr id="13" name="Ellipse 64">
              <a:extLst>
                <a:ext uri="{FF2B5EF4-FFF2-40B4-BE49-F238E27FC236}">
                  <a16:creationId xmlns:a16="http://schemas.microsoft.com/office/drawing/2014/main" id="{A7F62FDE-FB8B-4DAC-B4BA-3C1790E8A4F1}"/>
                </a:ext>
              </a:extLst>
            </p:cNvPr>
            <p:cNvSpPr/>
            <p:nvPr/>
          </p:nvSpPr>
          <p:spPr>
            <a:xfrm>
              <a:off x="4252391" y="5159087"/>
              <a:ext cx="304800" cy="3048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NiveaLight"/>
                <a:ea typeface="+mn-ea"/>
                <a:cs typeface="+mn-cs"/>
              </a:endParaRPr>
            </a:p>
          </p:txBody>
        </p:sp>
        <p:sp>
          <p:nvSpPr>
            <p:cNvPr id="14" name="Forme libre : forme 35">
              <a:extLst>
                <a:ext uri="{FF2B5EF4-FFF2-40B4-BE49-F238E27FC236}">
                  <a16:creationId xmlns:a16="http://schemas.microsoft.com/office/drawing/2014/main" id="{E0BDCB78-FAF5-48ED-8C26-D0981DDB8C6E}"/>
                </a:ext>
              </a:extLst>
            </p:cNvPr>
            <p:cNvSpPr/>
            <p:nvPr/>
          </p:nvSpPr>
          <p:spPr>
            <a:xfrm flipV="1">
              <a:off x="1890162" y="5313190"/>
              <a:ext cx="2516738" cy="269231"/>
            </a:xfrm>
            <a:custGeom>
              <a:avLst/>
              <a:gdLst>
                <a:gd name="connsiteX0" fmla="*/ 0 w 1778000"/>
                <a:gd name="connsiteY0" fmla="*/ 0 h 482600"/>
                <a:gd name="connsiteX1" fmla="*/ 1295400 w 1778000"/>
                <a:gd name="connsiteY1" fmla="*/ 0 h 482600"/>
                <a:gd name="connsiteX2" fmla="*/ 1778000 w 1778000"/>
                <a:gd name="connsiteY2" fmla="*/ 482600 h 482600"/>
              </a:gdLst>
              <a:ahLst/>
              <a:cxnLst>
                <a:cxn ang="0">
                  <a:pos x="connsiteX0" y="connsiteY0"/>
                </a:cxn>
                <a:cxn ang="0">
                  <a:pos x="connsiteX1" y="connsiteY1"/>
                </a:cxn>
                <a:cxn ang="0">
                  <a:pos x="connsiteX2" y="connsiteY2"/>
                </a:cxn>
              </a:cxnLst>
              <a:rect l="l" t="t" r="r" b="b"/>
              <a:pathLst>
                <a:path w="1778000" h="482600">
                  <a:moveTo>
                    <a:pt x="0" y="0"/>
                  </a:moveTo>
                  <a:lnTo>
                    <a:pt x="1295400" y="0"/>
                  </a:lnTo>
                  <a:lnTo>
                    <a:pt x="1778000" y="482600"/>
                  </a:lnTo>
                </a:path>
              </a:pathLst>
            </a:custGeom>
            <a:noFill/>
            <a:ln>
              <a:solidFill>
                <a:schemeClr val="accent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NiveaLight"/>
                <a:ea typeface="+mn-ea"/>
                <a:cs typeface="+mn-cs"/>
              </a:endParaRPr>
            </a:p>
          </p:txBody>
        </p:sp>
      </p:grpSp>
      <p:sp>
        <p:nvSpPr>
          <p:cNvPr id="15" name="Ellipse 36">
            <a:extLst>
              <a:ext uri="{FF2B5EF4-FFF2-40B4-BE49-F238E27FC236}">
                <a16:creationId xmlns:a16="http://schemas.microsoft.com/office/drawing/2014/main" id="{A79F7D22-9B19-4569-B700-8CABF98E1C90}"/>
              </a:ext>
            </a:extLst>
          </p:cNvPr>
          <p:cNvSpPr/>
          <p:nvPr/>
        </p:nvSpPr>
        <p:spPr>
          <a:xfrm flipH="1">
            <a:off x="3809586" y="2349064"/>
            <a:ext cx="304800" cy="3048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NiveaLight"/>
              <a:ea typeface="+mn-ea"/>
              <a:cs typeface="+mn-cs"/>
            </a:endParaRPr>
          </a:p>
        </p:txBody>
      </p:sp>
      <p:sp>
        <p:nvSpPr>
          <p:cNvPr id="16" name="Forme libre : forme 18">
            <a:extLst>
              <a:ext uri="{FF2B5EF4-FFF2-40B4-BE49-F238E27FC236}">
                <a16:creationId xmlns:a16="http://schemas.microsoft.com/office/drawing/2014/main" id="{C144D38A-0D1B-475E-9DBB-EE9F4D72A805}"/>
              </a:ext>
            </a:extLst>
          </p:cNvPr>
          <p:cNvSpPr/>
          <p:nvPr/>
        </p:nvSpPr>
        <p:spPr>
          <a:xfrm>
            <a:off x="515904" y="2019609"/>
            <a:ext cx="3451373" cy="415436"/>
          </a:xfrm>
          <a:custGeom>
            <a:avLst/>
            <a:gdLst>
              <a:gd name="connsiteX0" fmla="*/ 0 w 1778000"/>
              <a:gd name="connsiteY0" fmla="*/ 0 h 482600"/>
              <a:gd name="connsiteX1" fmla="*/ 1295400 w 1778000"/>
              <a:gd name="connsiteY1" fmla="*/ 0 h 482600"/>
              <a:gd name="connsiteX2" fmla="*/ 1778000 w 1778000"/>
              <a:gd name="connsiteY2" fmla="*/ 482600 h 482600"/>
            </a:gdLst>
            <a:ahLst/>
            <a:cxnLst>
              <a:cxn ang="0">
                <a:pos x="connsiteX0" y="connsiteY0"/>
              </a:cxn>
              <a:cxn ang="0">
                <a:pos x="connsiteX1" y="connsiteY1"/>
              </a:cxn>
              <a:cxn ang="0">
                <a:pos x="connsiteX2" y="connsiteY2"/>
              </a:cxn>
            </a:cxnLst>
            <a:rect l="l" t="t" r="r" b="b"/>
            <a:pathLst>
              <a:path w="1778000" h="482600">
                <a:moveTo>
                  <a:pt x="0" y="0"/>
                </a:moveTo>
                <a:lnTo>
                  <a:pt x="1295400" y="0"/>
                </a:lnTo>
                <a:lnTo>
                  <a:pt x="1778000" y="482600"/>
                </a:lnTo>
              </a:path>
            </a:pathLst>
          </a:custGeom>
          <a:noFill/>
          <a:ln>
            <a:solidFill>
              <a:schemeClr val="accent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NiveaLight"/>
              <a:ea typeface="+mn-ea"/>
              <a:cs typeface="+mn-cs"/>
            </a:endParaRPr>
          </a:p>
        </p:txBody>
      </p:sp>
      <p:sp>
        <p:nvSpPr>
          <p:cNvPr id="17" name="Textfeld 22"/>
          <p:cNvSpPr txBox="1"/>
          <p:nvPr/>
        </p:nvSpPr>
        <p:spPr>
          <a:xfrm>
            <a:off x="8918692" y="1825051"/>
            <a:ext cx="41317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136F"/>
              </a:buClr>
              <a:buSzTx/>
              <a:buFontTx/>
              <a:buNone/>
              <a:tabLst/>
              <a:defRPr/>
            </a:pPr>
            <a:r>
              <a:rPr kumimoji="0" lang="en-US" sz="1800" b="1" i="0" u="none" strike="noStrike" kern="1200" cap="all" spc="100" normalizeH="0" baseline="0" noProof="0">
                <a:ln>
                  <a:noFill/>
                </a:ln>
                <a:solidFill>
                  <a:srgbClr val="223341"/>
                </a:solidFill>
                <a:effectLst/>
                <a:uLnTx/>
                <a:uFillTx/>
                <a:latin typeface="Segoe UI" panose="020B0502040204020203" pitchFamily="34" charset="0"/>
                <a:ea typeface="Yu Gothic" panose="020B0400000000000000" pitchFamily="34" charset="-128"/>
                <a:cs typeface="Segoe UI" panose="020B0502040204020203" pitchFamily="34" charset="0"/>
              </a:rPr>
              <a:t>MOISTURISING</a:t>
            </a:r>
          </a:p>
        </p:txBody>
      </p:sp>
      <p:sp>
        <p:nvSpPr>
          <p:cNvPr id="18" name="Textfeld 22"/>
          <p:cNvSpPr txBox="1"/>
          <p:nvPr/>
        </p:nvSpPr>
        <p:spPr>
          <a:xfrm>
            <a:off x="515904" y="1641421"/>
            <a:ext cx="3126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136F"/>
              </a:buClr>
              <a:buSzTx/>
              <a:buFontTx/>
              <a:buNone/>
              <a:tabLst/>
              <a:defRPr/>
            </a:pPr>
            <a:r>
              <a:rPr kumimoji="0" lang="en-US" sz="1800" b="1" i="0" u="none" strike="noStrike" kern="1200" cap="all" spc="100" normalizeH="0" baseline="0" noProof="0">
                <a:ln>
                  <a:noFill/>
                </a:ln>
                <a:solidFill>
                  <a:srgbClr val="223341"/>
                </a:solidFill>
                <a:effectLst/>
                <a:uLnTx/>
                <a:uFillTx/>
                <a:latin typeface="Segoe UI" panose="020B0502040204020203" pitchFamily="34" charset="0"/>
                <a:ea typeface="Yu Gothic" panose="020B0400000000000000" pitchFamily="34" charset="-128"/>
                <a:cs typeface="Segoe UI" panose="020B0502040204020203" pitchFamily="34" charset="0"/>
              </a:rPr>
              <a:t>Anti-inflammatory</a:t>
            </a:r>
          </a:p>
        </p:txBody>
      </p:sp>
      <p:sp>
        <p:nvSpPr>
          <p:cNvPr id="19" name="TextBox 18"/>
          <p:cNvSpPr txBox="1"/>
          <p:nvPr/>
        </p:nvSpPr>
        <p:spPr bwMode="gray">
          <a:xfrm>
            <a:off x="89912" y="2420716"/>
            <a:ext cx="2926850" cy="10028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spc="0" normalizeH="0" baseline="0" noProof="0">
                <a:ln>
                  <a:noFill/>
                </a:ln>
                <a:solidFill>
                  <a:srgbClr val="223341"/>
                </a:solidFill>
                <a:effectLst/>
                <a:uLnTx/>
                <a:uFillTx/>
                <a:latin typeface="Avenir Next LT Pro Light"/>
                <a:ea typeface="+mn-ea"/>
                <a:cs typeface="Arial" pitchFamily="34" charset="0"/>
              </a:rPr>
              <a:t>Sooths red and inflamed skin and reduces itchiness </a:t>
            </a:r>
            <a:endParaRPr kumimoji="0" lang="en-US" sz="1800" b="0" i="0" u="none" strike="noStrike" kern="1200" cap="none" spc="0" normalizeH="0" baseline="0" noProof="0">
              <a:ln>
                <a:noFill/>
              </a:ln>
              <a:solidFill>
                <a:srgbClr val="223341"/>
              </a:solidFill>
              <a:effectLst/>
              <a:uLnTx/>
              <a:uFillTx/>
              <a:latin typeface="Avenir Next LT Pro Light"/>
              <a:ea typeface="+mn-ea"/>
              <a:cs typeface="+mn-cs"/>
            </a:endParaRPr>
          </a:p>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US" sz="1050" b="0" i="0" u="none" strike="noStrike" kern="1200" cap="none" spc="0" normalizeH="0" baseline="0" noProof="0">
              <a:ln>
                <a:noFill/>
              </a:ln>
              <a:solidFill>
                <a:srgbClr val="A70532"/>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49595F"/>
              </a:solidFill>
              <a:effectLst/>
              <a:uLnTx/>
              <a:uFillTx/>
              <a:latin typeface="Segoe UI"/>
              <a:ea typeface="+mn-ea"/>
              <a:cs typeface="+mn-cs"/>
            </a:endParaRPr>
          </a:p>
        </p:txBody>
      </p:sp>
      <p:sp>
        <p:nvSpPr>
          <p:cNvPr id="20" name="Textfeld 22"/>
          <p:cNvSpPr txBox="1"/>
          <p:nvPr/>
        </p:nvSpPr>
        <p:spPr>
          <a:xfrm>
            <a:off x="8910425" y="4512296"/>
            <a:ext cx="35531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136F"/>
              </a:buClr>
              <a:buSzTx/>
              <a:buFontTx/>
              <a:buNone/>
              <a:tabLst/>
              <a:defRPr/>
            </a:pPr>
            <a:r>
              <a:rPr kumimoji="0" lang="en-US" sz="1800" b="1" i="0" u="none" strike="noStrike" kern="1200" cap="all" spc="100" normalizeH="0" baseline="0" noProof="0">
                <a:ln>
                  <a:noFill/>
                </a:ln>
                <a:solidFill>
                  <a:srgbClr val="223341"/>
                </a:solidFill>
                <a:effectLst/>
                <a:uLnTx/>
                <a:uFillTx/>
                <a:latin typeface="Segoe UI" panose="020B0502040204020203" pitchFamily="34" charset="0"/>
                <a:ea typeface="Yu Gothic" panose="020B0400000000000000" pitchFamily="34" charset="-128"/>
                <a:cs typeface="Segoe UI" panose="020B0502040204020203" pitchFamily="34" charset="0"/>
              </a:rPr>
              <a:t>BARRIER PROTECTION</a:t>
            </a:r>
          </a:p>
        </p:txBody>
      </p:sp>
      <p:sp>
        <p:nvSpPr>
          <p:cNvPr id="21" name="Rectangle 20">
            <a:extLst>
              <a:ext uri="{FF2B5EF4-FFF2-40B4-BE49-F238E27FC236}">
                <a16:creationId xmlns:a16="http://schemas.microsoft.com/office/drawing/2014/main" id="{FB9F6B85-CA53-4EF0-86A2-68CACF79468E}"/>
              </a:ext>
            </a:extLst>
          </p:cNvPr>
          <p:cNvSpPr/>
          <p:nvPr/>
        </p:nvSpPr>
        <p:spPr>
          <a:xfrm>
            <a:off x="8214482" y="2298192"/>
            <a:ext cx="367632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9DC8D8"/>
                </a:solidFill>
                <a:effectLst/>
                <a:uLnTx/>
                <a:uFillTx/>
                <a:latin typeface="Segoe UI"/>
                <a:ea typeface="+mn-ea"/>
                <a:cs typeface="+mn-cs"/>
              </a:rPr>
              <a:t>NMF’s + GLYCERINE</a:t>
            </a:r>
          </a:p>
        </p:txBody>
      </p:sp>
      <p:sp>
        <p:nvSpPr>
          <p:cNvPr id="23" name="TextBox 22">
            <a:extLst>
              <a:ext uri="{FF2B5EF4-FFF2-40B4-BE49-F238E27FC236}">
                <a16:creationId xmlns:a16="http://schemas.microsoft.com/office/drawing/2014/main" id="{9A7466D4-A78D-444D-A2C1-71438CAEC979}"/>
              </a:ext>
            </a:extLst>
          </p:cNvPr>
          <p:cNvSpPr txBox="1"/>
          <p:nvPr/>
        </p:nvSpPr>
        <p:spPr bwMode="gray">
          <a:xfrm>
            <a:off x="8478371" y="2798687"/>
            <a:ext cx="3553154"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800"/>
              </a:spcBef>
              <a:spcAft>
                <a:spcPts val="0"/>
              </a:spcAft>
              <a:buClr>
                <a:srgbClr val="7A858D"/>
              </a:buClr>
              <a:buSzPct val="60000"/>
              <a:buFontTx/>
              <a:buNone/>
              <a:tabLst/>
              <a:defRPr/>
            </a:pPr>
            <a:r>
              <a:rPr kumimoji="0" lang="en-ZA" sz="1800" b="0" i="0" u="none" strike="noStrike" kern="1200" cap="none" spc="0" normalizeH="0" baseline="0" noProof="0">
                <a:ln>
                  <a:noFill/>
                </a:ln>
                <a:solidFill>
                  <a:srgbClr val="223341"/>
                </a:solidFill>
                <a:effectLst/>
                <a:uLnTx/>
                <a:uFillTx/>
                <a:latin typeface="Avenir Next LT Pro Light"/>
                <a:ea typeface="+mn-ea"/>
                <a:cs typeface="+mn-cs"/>
              </a:rPr>
              <a:t>Prevent moisture loss</a:t>
            </a:r>
            <a:endParaRPr kumimoji="0" lang="en-US" sz="1200" b="0" i="1" u="none" strike="noStrike" kern="1200" cap="none" spc="0" normalizeH="0" baseline="0" noProof="0">
              <a:ln>
                <a:noFill/>
              </a:ln>
              <a:solidFill>
                <a:srgbClr val="223341"/>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3FD6AFA4-0DD5-43CB-A3E1-9D5E5276A6DA}"/>
              </a:ext>
            </a:extLst>
          </p:cNvPr>
          <p:cNvSpPr/>
          <p:nvPr/>
        </p:nvSpPr>
        <p:spPr>
          <a:xfrm>
            <a:off x="8540993" y="5025006"/>
            <a:ext cx="334025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9DC8D8"/>
                </a:solidFill>
                <a:effectLst/>
                <a:uLnTx/>
                <a:uFillTx/>
                <a:latin typeface="Segoe UI"/>
                <a:ea typeface="+mn-ea"/>
                <a:cs typeface="+mn-cs"/>
              </a:rPr>
              <a:t>OMEGA 3, 6 + CERAMIDES + SHEABUTTER</a:t>
            </a:r>
          </a:p>
        </p:txBody>
      </p:sp>
      <p:sp>
        <p:nvSpPr>
          <p:cNvPr id="44" name="Rectangle 43">
            <a:extLst>
              <a:ext uri="{FF2B5EF4-FFF2-40B4-BE49-F238E27FC236}">
                <a16:creationId xmlns:a16="http://schemas.microsoft.com/office/drawing/2014/main" id="{FB9F6B85-CA53-4EF0-86A2-68CACF79468E}"/>
              </a:ext>
            </a:extLst>
          </p:cNvPr>
          <p:cNvSpPr/>
          <p:nvPr/>
        </p:nvSpPr>
        <p:spPr>
          <a:xfrm>
            <a:off x="-166626" y="2042661"/>
            <a:ext cx="334025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9DC8D8"/>
                </a:solidFill>
                <a:effectLst/>
                <a:uLnTx/>
                <a:uFillTx/>
                <a:latin typeface="Segoe UI"/>
                <a:ea typeface="+mn-ea"/>
                <a:cs typeface="+mn-cs"/>
              </a:rPr>
              <a:t>LICOCHALCONE A</a:t>
            </a:r>
          </a:p>
        </p:txBody>
      </p:sp>
      <p:pic>
        <p:nvPicPr>
          <p:cNvPr id="39" name="Grafik 187">
            <a:extLst>
              <a:ext uri="{FF2B5EF4-FFF2-40B4-BE49-F238E27FC236}">
                <a16:creationId xmlns:a16="http://schemas.microsoft.com/office/drawing/2014/main" id="{E5185F89-C874-4E3E-8012-09BADD65EAB6}"/>
              </a:ext>
            </a:extLst>
          </p:cNvPr>
          <p:cNvPicPr>
            <a:picLocks noChangeAspect="1"/>
          </p:cNvPicPr>
          <p:nvPr/>
        </p:nvPicPr>
        <p:blipFill>
          <a:blip r:embed="rId6"/>
          <a:stretch>
            <a:fillRect/>
          </a:stretch>
        </p:blipFill>
        <p:spPr>
          <a:xfrm>
            <a:off x="10848528" y="246620"/>
            <a:ext cx="1042276" cy="422684"/>
          </a:xfrm>
          <a:prstGeom prst="rect">
            <a:avLst/>
          </a:prstGeom>
        </p:spPr>
      </p:pic>
      <p:pic>
        <p:nvPicPr>
          <p:cNvPr id="28" name="Picture 27" descr="A picture containing text, toiletry, skin cream, lotion&#10;&#10;Description automatically generated">
            <a:extLst>
              <a:ext uri="{FF2B5EF4-FFF2-40B4-BE49-F238E27FC236}">
                <a16:creationId xmlns:a16="http://schemas.microsoft.com/office/drawing/2014/main" id="{3B68DB32-C368-4B31-B57A-8ADA29CF9D16}"/>
              </a:ext>
            </a:extLst>
          </p:cNvPr>
          <p:cNvPicPr>
            <a:picLocks noChangeAspect="1"/>
          </p:cNvPicPr>
          <p:nvPr/>
        </p:nvPicPr>
        <p:blipFill>
          <a:blip r:embed="rId7"/>
          <a:stretch>
            <a:fillRect/>
          </a:stretch>
        </p:blipFill>
        <p:spPr>
          <a:xfrm>
            <a:off x="4206399" y="1057929"/>
            <a:ext cx="3538956" cy="5335108"/>
          </a:xfrm>
          <a:prstGeom prst="rect">
            <a:avLst/>
          </a:prstGeom>
        </p:spPr>
      </p:pic>
      <p:sp>
        <p:nvSpPr>
          <p:cNvPr id="9" name="Arc 8">
            <a:extLst>
              <a:ext uri="{FF2B5EF4-FFF2-40B4-BE49-F238E27FC236}">
                <a16:creationId xmlns:a16="http://schemas.microsoft.com/office/drawing/2014/main" id="{8B93FE4A-C442-4324-90C8-74C7593B6731}"/>
              </a:ext>
            </a:extLst>
          </p:cNvPr>
          <p:cNvSpPr/>
          <p:nvPr/>
        </p:nvSpPr>
        <p:spPr>
          <a:xfrm rot="20246331">
            <a:off x="3583716" y="1402662"/>
            <a:ext cx="4846320" cy="4754880"/>
          </a:xfrm>
          <a:prstGeom prst="arc">
            <a:avLst>
              <a:gd name="adj1" fmla="val 12672596"/>
              <a:gd name="adj2" fmla="val 7276421"/>
            </a:avLst>
          </a:prstGeom>
          <a:ln w="38100" cap="rnd">
            <a:prstDash val="sysDot"/>
            <a:roun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NiveaLight"/>
              <a:ea typeface="+mn-ea"/>
              <a:cs typeface="+mn-cs"/>
            </a:endParaRPr>
          </a:p>
        </p:txBody>
      </p:sp>
      <p:pic>
        <p:nvPicPr>
          <p:cNvPr id="30" name="Picture 29">
            <a:extLst>
              <a:ext uri="{FF2B5EF4-FFF2-40B4-BE49-F238E27FC236}">
                <a16:creationId xmlns:a16="http://schemas.microsoft.com/office/drawing/2014/main" id="{FA666CDE-3D43-48A9-9139-22518C989814}"/>
              </a:ext>
            </a:extLst>
          </p:cNvPr>
          <p:cNvPicPr>
            <a:picLocks noChangeAspect="1"/>
          </p:cNvPicPr>
          <p:nvPr/>
        </p:nvPicPr>
        <p:blipFill>
          <a:blip r:embed="rId8"/>
          <a:stretch>
            <a:fillRect/>
          </a:stretch>
        </p:blipFill>
        <p:spPr>
          <a:xfrm>
            <a:off x="7906389" y="454912"/>
            <a:ext cx="1888171" cy="962967"/>
          </a:xfrm>
          <a:prstGeom prst="rect">
            <a:avLst/>
          </a:prstGeom>
        </p:spPr>
      </p:pic>
      <p:sp>
        <p:nvSpPr>
          <p:cNvPr id="31" name="Rectangle 30">
            <a:extLst>
              <a:ext uri="{FF2B5EF4-FFF2-40B4-BE49-F238E27FC236}">
                <a16:creationId xmlns:a16="http://schemas.microsoft.com/office/drawing/2014/main" id="{82C97EF0-92BA-496A-A579-29C4B0B230BF}"/>
              </a:ext>
            </a:extLst>
          </p:cNvPr>
          <p:cNvSpPr/>
          <p:nvPr/>
        </p:nvSpPr>
        <p:spPr>
          <a:xfrm>
            <a:off x="9552781" y="893777"/>
            <a:ext cx="24091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C5F62"/>
                </a:solidFill>
                <a:effectLst/>
                <a:uLnTx/>
                <a:uFillTx/>
                <a:latin typeface="Segoe UI Symbol" panose="020B0502040204020203" pitchFamily="34" charset="0"/>
                <a:ea typeface="Calibri" panose="020F0502020204030204" pitchFamily="34" charset="0"/>
                <a:cs typeface="Segoe UI Symbol" panose="020B0502040204020203" pitchFamily="34" charset="0"/>
              </a:rPr>
              <a:t>Suitable for newborns</a:t>
            </a:r>
            <a:endParaRPr kumimoji="0" lang="en-ZA" sz="1800" b="0" i="0" u="none" strike="noStrike" kern="1200" cap="none" spc="0" normalizeH="0" baseline="0" noProof="0">
              <a:ln>
                <a:noFill/>
              </a:ln>
              <a:solidFill>
                <a:srgbClr val="A70532"/>
              </a:solidFill>
              <a:effectLst/>
              <a:uLnTx/>
              <a:uFillTx/>
              <a:latin typeface="Avenir Next LT Pro Light"/>
              <a:ea typeface="+mn-ea"/>
              <a:cs typeface="+mn-cs"/>
            </a:endParaRPr>
          </a:p>
        </p:txBody>
      </p:sp>
      <p:pic>
        <p:nvPicPr>
          <p:cNvPr id="32" name="Grafik 5">
            <a:extLst>
              <a:ext uri="{FF2B5EF4-FFF2-40B4-BE49-F238E27FC236}">
                <a16:creationId xmlns:a16="http://schemas.microsoft.com/office/drawing/2014/main" id="{D8A9CB16-1952-4E79-891C-29ECFA5E31C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629220" y="3549636"/>
            <a:ext cx="1728432" cy="919656"/>
          </a:xfrm>
          <a:prstGeom prst="rect">
            <a:avLst/>
          </a:prstGeom>
        </p:spPr>
      </p:pic>
      <p:sp>
        <p:nvSpPr>
          <p:cNvPr id="42" name="TextBox 41">
            <a:extLst>
              <a:ext uri="{FF2B5EF4-FFF2-40B4-BE49-F238E27FC236}">
                <a16:creationId xmlns:a16="http://schemas.microsoft.com/office/drawing/2014/main" id="{C367DDD8-01C6-41BA-A253-AAC054AD615E}"/>
              </a:ext>
            </a:extLst>
          </p:cNvPr>
          <p:cNvSpPr txBox="1"/>
          <p:nvPr/>
        </p:nvSpPr>
        <p:spPr bwMode="gray">
          <a:xfrm>
            <a:off x="178447" y="4647089"/>
            <a:ext cx="5288809" cy="1785104"/>
          </a:xfrm>
          <a:prstGeom prst="rect">
            <a:avLst/>
          </a:prstGeom>
          <a:noFill/>
          <a:ln w="12700">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C00000"/>
              </a:buClr>
              <a:buSzTx/>
              <a:buFontTx/>
              <a:buNone/>
              <a:tabLst/>
              <a:defRPr/>
            </a:pPr>
            <a:r>
              <a:rPr kumimoji="0" lang="en-ZA" sz="1600" b="0" i="0" u="none" strike="noStrike" kern="1200" cap="none" spc="0" normalizeH="0" baseline="0" noProof="0">
                <a:ln>
                  <a:noFill/>
                </a:ln>
                <a:solidFill>
                  <a:srgbClr val="000000"/>
                </a:solidFill>
                <a:effectLst/>
                <a:uLnTx/>
                <a:uFillTx/>
                <a:latin typeface="Avenir Next LT Pro Light"/>
                <a:ea typeface="+mn-ea"/>
                <a:cs typeface="+mn-cs"/>
              </a:rPr>
              <a:t>PATIENT BENEFITS</a:t>
            </a:r>
          </a:p>
          <a:p>
            <a:pPr marL="285750" marR="0" lvl="0" indent="-28575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
              <a:tabLst/>
              <a:defRPr/>
            </a:pPr>
            <a:r>
              <a:rPr kumimoji="0" lang="en-ZA" sz="1600" b="0" i="0" u="none" strike="noStrike" kern="1200" cap="none" spc="0" normalizeH="0" baseline="0" noProof="0">
                <a:ln>
                  <a:noFill/>
                </a:ln>
                <a:solidFill>
                  <a:srgbClr val="000000"/>
                </a:solidFill>
                <a:effectLst/>
                <a:uLnTx/>
                <a:uFillTx/>
                <a:latin typeface="Avenir Next LT Pro Light"/>
                <a:ea typeface="+mn-ea"/>
                <a:cs typeface="+mn-cs"/>
              </a:rPr>
              <a:t>Fast Absorbing</a:t>
            </a:r>
          </a:p>
          <a:p>
            <a:pPr marL="285750" marR="0" lvl="0" indent="-28575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
              <a:tabLst/>
              <a:defRPr/>
            </a:pPr>
            <a:r>
              <a:rPr kumimoji="0" lang="en-ZA" sz="1600" b="0" i="0" u="none" strike="noStrike" kern="1200" cap="none" spc="0" normalizeH="0" baseline="0" noProof="0">
                <a:ln>
                  <a:noFill/>
                </a:ln>
                <a:solidFill>
                  <a:srgbClr val="000000"/>
                </a:solidFill>
                <a:effectLst/>
                <a:uLnTx/>
                <a:uFillTx/>
                <a:latin typeface="Avenir Next LT Pro Light"/>
                <a:ea typeface="+mn-ea"/>
                <a:cs typeface="+mn-cs"/>
              </a:rPr>
              <a:t>Soothes itchy skin and prolongs the period between flare-up</a:t>
            </a:r>
          </a:p>
          <a:p>
            <a:pPr marL="285750" marR="0" lvl="0" indent="-28575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
              <a:tabLst/>
              <a:defRPr/>
            </a:pPr>
            <a:r>
              <a:rPr kumimoji="0" lang="en-ZA" sz="1600" b="0" i="0" u="none" strike="noStrike" kern="1200" cap="none" spc="0" normalizeH="0" baseline="0" noProof="0">
                <a:ln>
                  <a:noFill/>
                </a:ln>
                <a:solidFill>
                  <a:srgbClr val="000000"/>
                </a:solidFill>
                <a:effectLst/>
                <a:uLnTx/>
                <a:uFillTx/>
                <a:latin typeface="Avenir Next LT Pro Light"/>
                <a:ea typeface="+mn-ea"/>
                <a:cs typeface="+mn-cs"/>
              </a:rPr>
              <a:t>For better quality of sleep and life</a:t>
            </a:r>
          </a:p>
          <a:p>
            <a:pPr marL="285750" marR="0" lvl="0" indent="-28575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
              <a:tabLst/>
              <a:defRPr/>
            </a:pPr>
            <a:r>
              <a:rPr kumimoji="0" lang="en-ZA" sz="1600" b="0" i="0" u="none" strike="noStrike" kern="1200" cap="none" spc="0" normalizeH="0" baseline="0" noProof="0">
                <a:ln>
                  <a:noFill/>
                </a:ln>
                <a:solidFill>
                  <a:srgbClr val="000000"/>
                </a:solidFill>
                <a:effectLst/>
                <a:uLnTx/>
                <a:uFillTx/>
                <a:latin typeface="Avenir Next LT Pro Light"/>
                <a:ea typeface="+mn-ea"/>
                <a:cs typeface="+mn-cs"/>
              </a:rPr>
              <a:t>Fragrance-free</a:t>
            </a:r>
            <a:endParaRPr kumimoji="0" lang="en-ZA" sz="1800" b="0" i="0" u="none" strike="noStrike" kern="1200" cap="none" spc="0" normalizeH="0" baseline="0" noProof="0">
              <a:ln>
                <a:noFill/>
              </a:ln>
              <a:solidFill>
                <a:srgbClr val="000000"/>
              </a:solidFill>
              <a:effectLst/>
              <a:uLnTx/>
              <a:uFillTx/>
              <a:latin typeface="Avenir Next LT Pro Light"/>
              <a:ea typeface="+mn-ea"/>
              <a:cs typeface="+mn-cs"/>
            </a:endParaRPr>
          </a:p>
        </p:txBody>
      </p:sp>
    </p:spTree>
    <p:custDataLst>
      <p:tags r:id="rId1"/>
    </p:custDataLst>
    <p:extLst>
      <p:ext uri="{BB962C8B-B14F-4D97-AF65-F5344CB8AC3E}">
        <p14:creationId xmlns:p14="http://schemas.microsoft.com/office/powerpoint/2010/main" val="2139565930"/>
      </p:ext>
    </p:extLst>
  </p:cSld>
  <p:clrMapOvr>
    <a:masterClrMapping/>
  </p:clrMapOvr>
  <mc:AlternateContent xmlns:mc="http://schemas.openxmlformats.org/markup-compatibility/2006" xmlns:p14="http://schemas.microsoft.com/office/powerpoint/2010/main">
    <mc:Choice Requires="p14">
      <p:transition spd="slow" p14:dur="2000" advTm="38445"/>
    </mc:Choice>
    <mc:Fallback xmlns="">
      <p:transition spd="slow" advTm="384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9469381-916B-4EB5-BB5B-4677FC4D2D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2" name="Object 1" hidden="1">
                        <a:extLst>
                          <a:ext uri="{FF2B5EF4-FFF2-40B4-BE49-F238E27FC236}">
                            <a16:creationId xmlns:a16="http://schemas.microsoft.com/office/drawing/2014/main" id="{79469381-916B-4EB5-BB5B-4677FC4D2D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EF6ADB60-C4B0-4016-90BD-06B273641EC7}"/>
              </a:ext>
            </a:extLst>
          </p:cNvPr>
          <p:cNvSpPr/>
          <p:nvPr/>
        </p:nvSpPr>
        <p:spPr>
          <a:xfrm>
            <a:off x="47328" y="44624"/>
            <a:ext cx="12097343" cy="6768752"/>
          </a:xfrm>
          <a:prstGeom prst="rect">
            <a:avLst/>
          </a:prstGeom>
          <a:solidFill>
            <a:schemeClr val="bg1"/>
          </a:solidFill>
          <a:ln w="127000">
            <a:solidFill>
              <a:srgbClr val="9DC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fik 187">
            <a:extLst>
              <a:ext uri="{FF2B5EF4-FFF2-40B4-BE49-F238E27FC236}">
                <a16:creationId xmlns:a16="http://schemas.microsoft.com/office/drawing/2014/main" id="{E5185F89-C874-4E3E-8012-09BADD65EAB6}"/>
              </a:ext>
            </a:extLst>
          </p:cNvPr>
          <p:cNvPicPr>
            <a:picLocks noChangeAspect="1"/>
          </p:cNvPicPr>
          <p:nvPr/>
        </p:nvPicPr>
        <p:blipFill>
          <a:blip r:embed="rId6"/>
          <a:stretch>
            <a:fillRect/>
          </a:stretch>
        </p:blipFill>
        <p:spPr>
          <a:xfrm>
            <a:off x="10848528" y="246620"/>
            <a:ext cx="1042276" cy="422684"/>
          </a:xfrm>
          <a:prstGeom prst="rect">
            <a:avLst/>
          </a:prstGeom>
        </p:spPr>
      </p:pic>
      <p:pic>
        <p:nvPicPr>
          <p:cNvPr id="13" name="Picture 12">
            <a:extLst>
              <a:ext uri="{FF2B5EF4-FFF2-40B4-BE49-F238E27FC236}">
                <a16:creationId xmlns:a16="http://schemas.microsoft.com/office/drawing/2014/main" id="{19037699-D2C8-4C09-8986-1E0EB150CA97}"/>
              </a:ext>
            </a:extLst>
          </p:cNvPr>
          <p:cNvPicPr>
            <a:picLocks noChangeAspect="1"/>
          </p:cNvPicPr>
          <p:nvPr/>
        </p:nvPicPr>
        <p:blipFill>
          <a:blip r:embed="rId7"/>
          <a:stretch>
            <a:fillRect/>
          </a:stretch>
        </p:blipFill>
        <p:spPr>
          <a:xfrm>
            <a:off x="3426245" y="572787"/>
            <a:ext cx="5670129" cy="6066138"/>
          </a:xfrm>
          <a:prstGeom prst="rect">
            <a:avLst/>
          </a:prstGeom>
        </p:spPr>
      </p:pic>
      <p:pic>
        <p:nvPicPr>
          <p:cNvPr id="14" name="Picture 13">
            <a:extLst>
              <a:ext uri="{FF2B5EF4-FFF2-40B4-BE49-F238E27FC236}">
                <a16:creationId xmlns:a16="http://schemas.microsoft.com/office/drawing/2014/main" id="{649268E8-34ED-4DDE-87AD-02F9F5A31E71}"/>
              </a:ext>
            </a:extLst>
          </p:cNvPr>
          <p:cNvPicPr>
            <a:picLocks noChangeAspect="1"/>
          </p:cNvPicPr>
          <p:nvPr/>
        </p:nvPicPr>
        <p:blipFill>
          <a:blip r:embed="rId8"/>
          <a:stretch>
            <a:fillRect/>
          </a:stretch>
        </p:blipFill>
        <p:spPr>
          <a:xfrm>
            <a:off x="8946757" y="4146492"/>
            <a:ext cx="1079357" cy="563896"/>
          </a:xfrm>
          <a:prstGeom prst="rect">
            <a:avLst/>
          </a:prstGeom>
        </p:spPr>
      </p:pic>
      <p:sp>
        <p:nvSpPr>
          <p:cNvPr id="15" name="Rectangle 14">
            <a:extLst>
              <a:ext uri="{FF2B5EF4-FFF2-40B4-BE49-F238E27FC236}">
                <a16:creationId xmlns:a16="http://schemas.microsoft.com/office/drawing/2014/main" id="{B688A0B6-E857-4F5A-A689-E30BE55D876E}"/>
              </a:ext>
            </a:extLst>
          </p:cNvPr>
          <p:cNvSpPr/>
          <p:nvPr/>
        </p:nvSpPr>
        <p:spPr>
          <a:xfrm>
            <a:off x="9765463" y="4273676"/>
            <a:ext cx="168503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C5F62"/>
                </a:solidFill>
                <a:effectLst/>
                <a:uLnTx/>
                <a:uFillTx/>
                <a:latin typeface="Segoe UI Symbol" panose="020B0502040204020203" pitchFamily="34" charset="0"/>
                <a:ea typeface="Calibri" panose="020F0502020204030204" pitchFamily="34" charset="0"/>
                <a:cs typeface="Segoe UI Symbol" panose="020B0502040204020203" pitchFamily="34" charset="0"/>
              </a:rPr>
              <a:t>Suitable for newborns</a:t>
            </a:r>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D03766F-D8FE-4F9C-AE20-345EB264A9E0}"/>
              </a:ext>
            </a:extLst>
          </p:cNvPr>
          <p:cNvSpPr/>
          <p:nvPr/>
        </p:nvSpPr>
        <p:spPr>
          <a:xfrm>
            <a:off x="1741210" y="1145953"/>
            <a:ext cx="2069997"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C5F62"/>
                </a:solidFill>
                <a:effectLst/>
                <a:uLnTx/>
                <a:uFillTx/>
                <a:latin typeface="Segoe UI Symbol" panose="020B0502040204020203" pitchFamily="34" charset="0"/>
                <a:ea typeface="Calibri" panose="020F0502020204030204" pitchFamily="34" charset="0"/>
                <a:cs typeface="Segoe UI Symbol" panose="020B0502040204020203" pitchFamily="34" charset="0"/>
              </a:rPr>
              <a:t>Suitable for use from one month of age</a:t>
            </a:r>
            <a:endParaRPr kumimoji="0" lang="en-ZA"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06565B5-0D91-4572-BF09-F1B1AF4C7D56}"/>
              </a:ext>
            </a:extLst>
          </p:cNvPr>
          <p:cNvPicPr/>
          <p:nvPr/>
        </p:nvPicPr>
        <p:blipFill>
          <a:blip r:embed="rId9"/>
          <a:stretch>
            <a:fillRect/>
          </a:stretch>
        </p:blipFill>
        <p:spPr>
          <a:xfrm>
            <a:off x="1112704" y="991518"/>
            <a:ext cx="602336" cy="585322"/>
          </a:xfrm>
          <a:prstGeom prst="rect">
            <a:avLst/>
          </a:prstGeom>
        </p:spPr>
      </p:pic>
      <p:sp>
        <p:nvSpPr>
          <p:cNvPr id="21" name="Rectangle 20">
            <a:extLst>
              <a:ext uri="{FF2B5EF4-FFF2-40B4-BE49-F238E27FC236}">
                <a16:creationId xmlns:a16="http://schemas.microsoft.com/office/drawing/2014/main" id="{02297FA6-9B61-4FCC-A5A5-D7F0F8961746}"/>
              </a:ext>
            </a:extLst>
          </p:cNvPr>
          <p:cNvSpPr/>
          <p:nvPr/>
        </p:nvSpPr>
        <p:spPr>
          <a:xfrm>
            <a:off x="1741210" y="4296922"/>
            <a:ext cx="2069997"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C5F62"/>
                </a:solidFill>
                <a:effectLst/>
                <a:uLnTx/>
                <a:uFillTx/>
                <a:latin typeface="Segoe UI Symbol" panose="020B0502040204020203" pitchFamily="34" charset="0"/>
                <a:ea typeface="Calibri" panose="020F0502020204030204" pitchFamily="34" charset="0"/>
                <a:cs typeface="Segoe UI Symbol" panose="020B0502040204020203" pitchFamily="34" charset="0"/>
              </a:rPr>
              <a:t>Suitable for use from one month of age</a:t>
            </a:r>
            <a:endParaRPr kumimoji="0" lang="en-ZA"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8B11C138-BA45-4AF6-BC06-3F68D1048C9A}"/>
              </a:ext>
            </a:extLst>
          </p:cNvPr>
          <p:cNvPicPr/>
          <p:nvPr/>
        </p:nvPicPr>
        <p:blipFill>
          <a:blip r:embed="rId9"/>
          <a:stretch>
            <a:fillRect/>
          </a:stretch>
        </p:blipFill>
        <p:spPr>
          <a:xfrm>
            <a:off x="1112704" y="4065223"/>
            <a:ext cx="602336" cy="662585"/>
          </a:xfrm>
          <a:prstGeom prst="rect">
            <a:avLst/>
          </a:prstGeom>
        </p:spPr>
      </p:pic>
      <p:pic>
        <p:nvPicPr>
          <p:cNvPr id="23" name="Grafik 14">
            <a:extLst>
              <a:ext uri="{FF2B5EF4-FFF2-40B4-BE49-F238E27FC236}">
                <a16:creationId xmlns:a16="http://schemas.microsoft.com/office/drawing/2014/main" id="{7A3DA008-4150-492B-A6A5-F8600D15645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679565" y="3657601"/>
            <a:ext cx="846892" cy="1779249"/>
          </a:xfrm>
          <a:prstGeom prst="rect">
            <a:avLst/>
          </a:prstGeom>
        </p:spPr>
      </p:pic>
      <p:pic>
        <p:nvPicPr>
          <p:cNvPr id="24" name="Picture 23">
            <a:extLst>
              <a:ext uri="{FF2B5EF4-FFF2-40B4-BE49-F238E27FC236}">
                <a16:creationId xmlns:a16="http://schemas.microsoft.com/office/drawing/2014/main" id="{43DEB38C-B403-4F04-8591-99307C3C1BDA}"/>
              </a:ext>
            </a:extLst>
          </p:cNvPr>
          <p:cNvPicPr>
            <a:picLocks noChangeAspect="1"/>
          </p:cNvPicPr>
          <p:nvPr/>
        </p:nvPicPr>
        <p:blipFill>
          <a:blip r:embed="rId8"/>
          <a:stretch>
            <a:fillRect/>
          </a:stretch>
        </p:blipFill>
        <p:spPr>
          <a:xfrm>
            <a:off x="8972344" y="5721317"/>
            <a:ext cx="1079357" cy="563896"/>
          </a:xfrm>
          <a:prstGeom prst="rect">
            <a:avLst/>
          </a:prstGeom>
        </p:spPr>
      </p:pic>
      <p:sp>
        <p:nvSpPr>
          <p:cNvPr id="25" name="Rectangle 24">
            <a:extLst>
              <a:ext uri="{FF2B5EF4-FFF2-40B4-BE49-F238E27FC236}">
                <a16:creationId xmlns:a16="http://schemas.microsoft.com/office/drawing/2014/main" id="{7174416E-C7E2-4C30-B7A3-E685EE630008}"/>
              </a:ext>
            </a:extLst>
          </p:cNvPr>
          <p:cNvSpPr/>
          <p:nvPr/>
        </p:nvSpPr>
        <p:spPr>
          <a:xfrm>
            <a:off x="9791050" y="5848501"/>
            <a:ext cx="168503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C5F62"/>
                </a:solidFill>
                <a:effectLst/>
                <a:uLnTx/>
                <a:uFillTx/>
                <a:latin typeface="Segoe UI Symbol" panose="020B0502040204020203" pitchFamily="34" charset="0"/>
                <a:ea typeface="Calibri" panose="020F0502020204030204" pitchFamily="34" charset="0"/>
                <a:cs typeface="Segoe UI Symbol" panose="020B0502040204020203" pitchFamily="34" charset="0"/>
              </a:rPr>
              <a:t>Suitable for newborns</a:t>
            </a:r>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itle 3">
            <a:extLst>
              <a:ext uri="{FF2B5EF4-FFF2-40B4-BE49-F238E27FC236}">
                <a16:creationId xmlns:a16="http://schemas.microsoft.com/office/drawing/2014/main" id="{86166E8F-C748-439F-A1F9-9D6AED3F1FAC}"/>
              </a:ext>
            </a:extLst>
          </p:cNvPr>
          <p:cNvSpPr txBox="1">
            <a:spLocks/>
          </p:cNvSpPr>
          <p:nvPr/>
        </p:nvSpPr>
        <p:spPr>
          <a:xfrm>
            <a:off x="165944" y="70111"/>
            <a:ext cx="8640000" cy="432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Different Stages of Atopic Dermatitis</a:t>
            </a:r>
          </a:p>
        </p:txBody>
      </p:sp>
    </p:spTree>
    <p:extLst>
      <p:ext uri="{BB962C8B-B14F-4D97-AF65-F5344CB8AC3E}">
        <p14:creationId xmlns:p14="http://schemas.microsoft.com/office/powerpoint/2010/main" val="455929325"/>
      </p:ext>
    </p:extLst>
  </p:cSld>
  <p:clrMapOvr>
    <a:masterClrMapping/>
  </p:clrMapOvr>
  <mc:AlternateContent xmlns:mc="http://schemas.openxmlformats.org/markup-compatibility/2006" xmlns:p14="http://schemas.microsoft.com/office/powerpoint/2010/main">
    <mc:Choice Requires="p14">
      <p:transition spd="slow" p14:dur="2000" advTm="49576"/>
    </mc:Choice>
    <mc:Fallback xmlns="">
      <p:transition spd="slow" advTm="4957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4644-8DB9-1DA7-0E1A-C6F2E340B95F}"/>
              </a:ext>
            </a:extLst>
          </p:cNvPr>
          <p:cNvSpPr txBox="1">
            <a:spLocks noGrp="1"/>
          </p:cNvSpPr>
          <p:nvPr>
            <p:ph type="title"/>
          </p:nvPr>
        </p:nvSpPr>
        <p:spPr>
          <a:xfrm>
            <a:off x="2209800" y="120650"/>
            <a:ext cx="7770813" cy="677863"/>
          </a:xfrm>
        </p:spPr>
        <p:txBody>
          <a:bodyPr>
            <a:noAutofit/>
          </a:bodyPr>
          <a:lstStyle/>
          <a:p>
            <a:pPr eaLnBrk="1" fontAlgn="auto" hangingPunct="1">
              <a:spcBef>
                <a:spcPts val="0"/>
              </a:spcBef>
              <a:spcAft>
                <a:spcPts val="0"/>
              </a:spcAft>
              <a:defRPr/>
            </a:pPr>
            <a:r>
              <a:rPr lang="en-US" sz="3200" b="1">
                <a:solidFill>
                  <a:srgbClr val="000000"/>
                </a:solidFill>
                <a:latin typeface="Arial" panose="020B0604020202020204" pitchFamily="34" charset="0"/>
                <a:cs typeface="Arial" panose="020B0604020202020204" pitchFamily="34" charset="0"/>
              </a:rPr>
              <a:t>Seborrheic dermatitis</a:t>
            </a:r>
          </a:p>
        </p:txBody>
      </p:sp>
      <p:pic>
        <p:nvPicPr>
          <p:cNvPr id="45059" name="Picture 3">
            <a:extLst>
              <a:ext uri="{FF2B5EF4-FFF2-40B4-BE49-F238E27FC236}">
                <a16:creationId xmlns:a16="http://schemas.microsoft.com/office/drawing/2014/main" id="{BA199A65-F88C-AC8A-6E19-2207845A0A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940"/>
          <a:stretch>
            <a:fillRect/>
          </a:stretch>
        </p:blipFill>
        <p:spPr bwMode="auto">
          <a:xfrm>
            <a:off x="3244850" y="893763"/>
            <a:ext cx="267176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a:extLst>
              <a:ext uri="{FF2B5EF4-FFF2-40B4-BE49-F238E27FC236}">
                <a16:creationId xmlns:a16="http://schemas.microsoft.com/office/drawing/2014/main" id="{9905712A-4511-2292-0045-22ABDA3E8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1274" r="16995" b="2"/>
          <a:stretch>
            <a:fillRect/>
          </a:stretch>
        </p:blipFill>
        <p:spPr bwMode="auto">
          <a:xfrm>
            <a:off x="107950" y="920750"/>
            <a:ext cx="313372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ECF47FB8-7580-72F0-0022-7822904D6F7F}"/>
              </a:ext>
            </a:extLst>
          </p:cNvPr>
          <p:cNvSpPr txBox="1"/>
          <p:nvPr/>
        </p:nvSpPr>
        <p:spPr>
          <a:xfrm>
            <a:off x="6094412" y="920228"/>
            <a:ext cx="5598066" cy="3139318"/>
          </a:xfrm>
          <a:prstGeom prst="rect">
            <a:avLst/>
          </a:prstGeom>
          <a:noFill/>
          <a:ln cap="flat">
            <a:noFill/>
          </a:ln>
        </p:spPr>
        <p:txBody>
          <a:bodyPr>
            <a:spAutoFit/>
          </a:bodyPr>
          <a:lstStyle/>
          <a:p>
            <a:pPr marL="342900" marR="0" lvl="0" indent="-342900" algn="l" defTabSz="457200" rtl="0" eaLnBrk="1" fontAlgn="auto" latinLnBrk="0" hangingPunct="1">
              <a:lnSpc>
                <a:spcPct val="100000"/>
              </a:lnSpc>
              <a:spcBef>
                <a:spcPts val="0"/>
              </a:spcBef>
              <a:spcAft>
                <a:spcPts val="0"/>
              </a:spcAft>
              <a:buClrTx/>
              <a:buSzPct val="100000"/>
              <a:buFont typeface="Gill Sans MT"/>
              <a:buAutoNum type="arabicPeriod"/>
              <a:tabLst/>
              <a:defRPr sz="1800" b="0" i="0" u="none" strike="noStrike" kern="0" cap="none" spc="0" baseline="0">
                <a:solidFill>
                  <a:srgbClr val="000000"/>
                </a:solidFill>
                <a:uFillTx/>
              </a:defRPr>
            </a:pPr>
            <a:r>
              <a:rPr kumimoji="0" lang="en-ZA" sz="1800" b="0" i="0" u="none" strike="noStrike" kern="0" cap="none" spc="0" normalizeH="0" baseline="0" noProof="0">
                <a:ln>
                  <a:noFill/>
                </a:ln>
                <a:solidFill>
                  <a:srgbClr val="FFFFFF"/>
                </a:solidFill>
                <a:effectLst/>
                <a:uLnTx/>
                <a:uFillTx/>
                <a:latin typeface="Arial" pitchFamily="34"/>
                <a:ea typeface="+mn-ea"/>
                <a:cs typeface="Arial" pitchFamily="34"/>
              </a:rPr>
              <a:t>Type of eczema with characterized by:</a:t>
            </a:r>
          </a:p>
          <a:p>
            <a:pPr marL="742950" marR="0" lvl="1" indent="-285750" algn="l" defTabSz="4572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ZA" sz="1800" b="0" i="0" u="none" strike="noStrike" kern="0" cap="none" spc="0" normalizeH="0" baseline="0" noProof="0">
                <a:ln>
                  <a:noFill/>
                </a:ln>
                <a:solidFill>
                  <a:srgbClr val="FFFFFF"/>
                </a:solidFill>
                <a:effectLst/>
                <a:uLnTx/>
                <a:uFillTx/>
                <a:latin typeface="Arial" pitchFamily="34"/>
                <a:ea typeface="+mn-ea"/>
                <a:cs typeface="Arial" pitchFamily="34"/>
              </a:rPr>
              <a:t>greasy scale, erythema, fissuring, occasional weeping</a:t>
            </a:r>
          </a:p>
          <a:p>
            <a:pPr marL="342900" marR="0" lvl="0" indent="-342900" algn="l" defTabSz="457200" rtl="0" eaLnBrk="1" fontAlgn="auto" latinLnBrk="0" hangingPunct="1">
              <a:lnSpc>
                <a:spcPct val="100000"/>
              </a:lnSpc>
              <a:spcBef>
                <a:spcPts val="0"/>
              </a:spcBef>
              <a:spcAft>
                <a:spcPts val="0"/>
              </a:spcAft>
              <a:buClrTx/>
              <a:buSzPct val="100000"/>
              <a:buFont typeface="Gill Sans MT"/>
              <a:buAutoNum type="arabicPeriod"/>
              <a:tabLst/>
              <a:defRPr sz="1800" b="0" i="0" u="none" strike="noStrike" kern="0" cap="none" spc="0" baseline="0">
                <a:solidFill>
                  <a:srgbClr val="000000"/>
                </a:solidFill>
                <a:uFillTx/>
              </a:defRPr>
            </a:pPr>
            <a:r>
              <a:rPr kumimoji="0" lang="en-ZA" sz="1800" b="0" i="0" u="none" strike="noStrike" kern="0" cap="none" spc="0" normalizeH="0" baseline="0" noProof="0">
                <a:ln>
                  <a:noFill/>
                </a:ln>
                <a:solidFill>
                  <a:srgbClr val="FFFFFF"/>
                </a:solidFill>
                <a:effectLst/>
                <a:uLnTx/>
                <a:uFillTx/>
                <a:latin typeface="Arial" pitchFamily="34"/>
                <a:ea typeface="+mn-ea"/>
                <a:cs typeface="Arial" pitchFamily="34"/>
              </a:rPr>
              <a:t>Predilection for ‘seborrheic’ areas rich in sebaceous glands.</a:t>
            </a:r>
            <a:endParaRPr kumimoji="0" lang="en-ZA" sz="1800" b="0" i="0" u="none" strike="noStrike" kern="0" cap="none" spc="0" normalizeH="0" baseline="0" noProof="0">
              <a:ln>
                <a:noFill/>
              </a:ln>
              <a:solidFill>
                <a:srgbClr val="FFFFFF"/>
              </a:solidFill>
              <a:effectLst/>
              <a:highlight>
                <a:srgbClr val="0000FF"/>
              </a:highlight>
              <a:uLnTx/>
              <a:uFillTx/>
              <a:latin typeface="Arial" pitchFamily="34"/>
              <a:ea typeface="+mn-ea"/>
              <a:cs typeface="Arial" pitchFamily="34"/>
            </a:endParaRPr>
          </a:p>
          <a:p>
            <a:pPr marL="342900" marR="0" lvl="0" indent="-342900" algn="l" defTabSz="457200" rtl="0" eaLnBrk="1" fontAlgn="auto" latinLnBrk="0" hangingPunct="1">
              <a:lnSpc>
                <a:spcPct val="100000"/>
              </a:lnSpc>
              <a:spcBef>
                <a:spcPts val="0"/>
              </a:spcBef>
              <a:spcAft>
                <a:spcPts val="0"/>
              </a:spcAft>
              <a:buClrTx/>
              <a:buSzPct val="100000"/>
              <a:buFont typeface="Gill Sans MT"/>
              <a:buAutoNum type="arabicPeriod"/>
              <a:tabLst/>
              <a:defRPr sz="1800" b="0" i="0" u="none" strike="noStrike" kern="0" cap="none" spc="0" baseline="0">
                <a:solidFill>
                  <a:srgbClr val="000000"/>
                </a:solidFill>
                <a:uFillTx/>
              </a:defRPr>
            </a:pPr>
            <a:r>
              <a:rPr kumimoji="0" lang="en-US" sz="1800" b="0" i="0" u="none" strike="noStrike" kern="0" cap="none" spc="0" normalizeH="0" baseline="0" noProof="0">
                <a:ln>
                  <a:noFill/>
                </a:ln>
                <a:solidFill>
                  <a:srgbClr val="FFFF00"/>
                </a:solidFill>
                <a:effectLst/>
                <a:uLnTx/>
                <a:uFillTx/>
                <a:latin typeface="Arial" pitchFamily="34"/>
                <a:ea typeface="+mn-ea"/>
                <a:cs typeface="Arial" pitchFamily="34"/>
              </a:rPr>
              <a:t>Malassezia species (fungi) </a:t>
            </a:r>
            <a:r>
              <a:rPr kumimoji="0" lang="en-US" sz="1800" b="0" i="1" u="none" strike="noStrike" kern="0" cap="none" spc="0" normalizeH="0" baseline="0" noProof="0">
                <a:ln>
                  <a:noFill/>
                </a:ln>
                <a:solidFill>
                  <a:srgbClr val="FFFFFF"/>
                </a:solidFill>
                <a:effectLst/>
                <a:uLnTx/>
                <a:uFillTx/>
                <a:latin typeface="Arial" pitchFamily="34"/>
                <a:ea typeface="+mn-ea"/>
                <a:cs typeface="Arial" pitchFamily="34"/>
              </a:rPr>
              <a:t>normal component of the skin microbiome</a:t>
            </a:r>
            <a:r>
              <a:rPr kumimoji="0" lang="en-US" sz="1800" b="0" i="0" u="none" strike="noStrike" kern="0" cap="none" spc="0" normalizeH="0" baseline="0" noProof="0">
                <a:ln>
                  <a:noFill/>
                </a:ln>
                <a:solidFill>
                  <a:srgbClr val="FFFFFF"/>
                </a:solidFill>
                <a:effectLst/>
                <a:uLnTx/>
                <a:uFillTx/>
                <a:latin typeface="Arial" pitchFamily="34"/>
                <a:ea typeface="+mn-ea"/>
                <a:cs typeface="Arial" pitchFamily="34"/>
              </a:rPr>
              <a:t> may trigger seborrheic dermatitis</a:t>
            </a:r>
          </a:p>
          <a:p>
            <a:pPr marL="342900" marR="0" lvl="0" indent="-342900" algn="l" defTabSz="457200" rtl="0" eaLnBrk="1" fontAlgn="auto" latinLnBrk="0" hangingPunct="1">
              <a:lnSpc>
                <a:spcPct val="100000"/>
              </a:lnSpc>
              <a:spcBef>
                <a:spcPts val="0"/>
              </a:spcBef>
              <a:spcAft>
                <a:spcPts val="0"/>
              </a:spcAft>
              <a:buClrTx/>
              <a:buSzPct val="100000"/>
              <a:buFont typeface="Gill Sans MT"/>
              <a:buAutoNum type="arabicPeriod"/>
              <a:tabLst/>
              <a:defRPr sz="1800" b="0" i="0" u="none" strike="noStrike" kern="0" cap="none" spc="0" baseline="0">
                <a:solidFill>
                  <a:srgbClr val="000000"/>
                </a:solidFill>
                <a:uFillTx/>
              </a:defRPr>
            </a:pPr>
            <a:r>
              <a:rPr kumimoji="0" lang="en-ZA" sz="1800" b="0" i="0" u="none" strike="noStrike" kern="0" cap="none" spc="0" normalizeH="0" baseline="0" noProof="0">
                <a:ln>
                  <a:noFill/>
                </a:ln>
                <a:solidFill>
                  <a:srgbClr val="FFFFFF"/>
                </a:solidFill>
                <a:effectLst/>
                <a:uLnTx/>
                <a:uFillTx/>
                <a:latin typeface="Arial" pitchFamily="34"/>
                <a:ea typeface="+mn-ea"/>
                <a:cs typeface="Arial" pitchFamily="34"/>
              </a:rPr>
              <a:t>Presents in infants with a scaly dermatitis of the scalp </a:t>
            </a:r>
            <a:r>
              <a:rPr kumimoji="0" lang="en-ZA" sz="1800" b="0" i="0" u="none" strike="noStrike" kern="0" cap="none" spc="0" normalizeH="0" baseline="0" noProof="0">
                <a:ln>
                  <a:noFill/>
                </a:ln>
                <a:solidFill>
                  <a:srgbClr val="FFFF00"/>
                </a:solidFill>
                <a:effectLst/>
                <a:uLnTx/>
                <a:uFillTx/>
                <a:latin typeface="Arial" pitchFamily="34"/>
                <a:ea typeface="+mn-ea"/>
                <a:cs typeface="Arial" pitchFamily="34"/>
              </a:rPr>
              <a:t>termed “cradle-cap”  </a:t>
            </a:r>
            <a:r>
              <a:rPr kumimoji="0" lang="en-ZA" sz="1800" b="0" i="0" u="none" strike="noStrike" kern="0" cap="none" spc="0" normalizeH="0" baseline="0" noProof="0">
                <a:ln>
                  <a:noFill/>
                </a:ln>
                <a:solidFill>
                  <a:srgbClr val="FFFFFF"/>
                </a:solidFill>
                <a:effectLst/>
                <a:uLnTx/>
                <a:uFillTx/>
                <a:latin typeface="Arial" pitchFamily="34"/>
                <a:ea typeface="+mn-ea"/>
                <a:cs typeface="Arial" pitchFamily="34"/>
              </a:rPr>
              <a:t>(may spread over onto the face)</a:t>
            </a:r>
          </a:p>
        </p:txBody>
      </p:sp>
      <p:sp>
        <p:nvSpPr>
          <p:cNvPr id="6" name="TextBox 7">
            <a:extLst>
              <a:ext uri="{FF2B5EF4-FFF2-40B4-BE49-F238E27FC236}">
                <a16:creationId xmlns:a16="http://schemas.microsoft.com/office/drawing/2014/main" id="{EC662430-AFA7-3B7A-BC40-0574285BBDFC}"/>
              </a:ext>
            </a:extLst>
          </p:cNvPr>
          <p:cNvSpPr txBox="1">
            <a:spLocks noChangeArrowheads="1"/>
          </p:cNvSpPr>
          <p:nvPr/>
        </p:nvSpPr>
        <p:spPr bwMode="auto">
          <a:xfrm>
            <a:off x="987472" y="4500562"/>
            <a:ext cx="10868025" cy="18466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9BAFB5"/>
              </a:buClr>
              <a:buSzPct val="100000"/>
              <a:buFont typeface="Arial" panose="020B0604020202020204" pitchFamily="34" charset="0"/>
              <a:buChar char="•"/>
              <a:defRPr>
                <a:solidFill>
                  <a:srgbClr val="262626"/>
                </a:solidFill>
                <a:latin typeface="Gill Sans MT" panose="020B0502020104020203" pitchFamily="34" charset="0"/>
              </a:defRPr>
            </a:lvl1pPr>
            <a:lvl2pPr marL="742950" indent="-28575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2pPr>
            <a:lvl3pPr marL="11430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3pPr>
            <a:lvl4pPr marL="16002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4pPr>
            <a:lvl5pPr marL="2057400" indent="-228600" defTabSz="457200">
              <a:spcBef>
                <a:spcPts val="1000"/>
              </a:spcBef>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5pPr>
            <a:lvl6pPr marL="25146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6pPr>
            <a:lvl7pPr marL="29718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7pPr>
            <a:lvl8pPr marL="34290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8pPr>
            <a:lvl9pPr marL="3886200" indent="-228600" defTabSz="457200" eaLnBrk="0" fontAlgn="base" hangingPunct="0">
              <a:spcBef>
                <a:spcPts val="1000"/>
              </a:spcBef>
              <a:spcAft>
                <a:spcPct val="0"/>
              </a:spcAft>
              <a:buClr>
                <a:srgbClr val="9BAFB5"/>
              </a:buClr>
              <a:buSzPct val="100000"/>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TREATMENT</a:t>
            </a:r>
            <a:endPar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Scalp</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Coal Tar shampoo, </a:t>
            </a:r>
            <a:r>
              <a:rPr kumimoji="0" lang="en-US" alt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selenium sulphide shampoo, imidazole shampoo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057400" marR="0" lvl="4" indent="-228600" algn="l" defTabSz="4572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n-US" altLang="en-US" sz="1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Group 2-3 topical cortisone lotion, gel or ointment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Face: 			</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hydrocortisone weak → moderate topical cortisone cream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Body</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Group 2-3 topical cortisone cream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Barrier cream: 	</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zinc &amp; castor oil (barrier cream), Vaseline,</a:t>
            </a:r>
            <a:r>
              <a:rPr kumimoji="0" lang="en-US" altLang="en-US" sz="1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Aquaphor</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cSld>
  <p:clrMapOvr>
    <a:masterClrMapping/>
  </p:clrMapOvr>
  <p:transition spd="slow" advTm="737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187">
            <a:extLst>
              <a:ext uri="{FF2B5EF4-FFF2-40B4-BE49-F238E27FC236}">
                <a16:creationId xmlns:a16="http://schemas.microsoft.com/office/drawing/2014/main" id="{E5185F89-C874-4E3E-8012-09BADD65EAB6}"/>
              </a:ext>
            </a:extLst>
          </p:cNvPr>
          <p:cNvPicPr>
            <a:picLocks noChangeAspect="1"/>
          </p:cNvPicPr>
          <p:nvPr/>
        </p:nvPicPr>
        <p:blipFill>
          <a:blip r:embed="rId4"/>
          <a:stretch>
            <a:fillRect/>
          </a:stretch>
        </p:blipFill>
        <p:spPr>
          <a:xfrm>
            <a:off x="10848528" y="246620"/>
            <a:ext cx="1042276" cy="422684"/>
          </a:xfrm>
          <a:prstGeom prst="rect">
            <a:avLst/>
          </a:prstGeom>
        </p:spPr>
      </p:pic>
      <p:sp>
        <p:nvSpPr>
          <p:cNvPr id="5" name="Title 3">
            <a:extLst>
              <a:ext uri="{FF2B5EF4-FFF2-40B4-BE49-F238E27FC236}">
                <a16:creationId xmlns:a16="http://schemas.microsoft.com/office/drawing/2014/main" id="{2BEF008A-29F8-40D5-B0E3-52D348AE4EAA}"/>
              </a:ext>
            </a:extLst>
          </p:cNvPr>
          <p:cNvSpPr txBox="1">
            <a:spLocks/>
          </p:cNvSpPr>
          <p:nvPr/>
        </p:nvSpPr>
        <p:spPr>
          <a:xfrm>
            <a:off x="191344" y="462619"/>
            <a:ext cx="8640000" cy="432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Science Behind Aquaphor</a:t>
            </a:r>
          </a:p>
        </p:txBody>
      </p:sp>
      <p:sp>
        <p:nvSpPr>
          <p:cNvPr id="6" name="Text Placeholder 4">
            <a:extLst>
              <a:ext uri="{FF2B5EF4-FFF2-40B4-BE49-F238E27FC236}">
                <a16:creationId xmlns:a16="http://schemas.microsoft.com/office/drawing/2014/main" id="{9E8D5ABD-BFF9-449F-8F89-116C84B99EF4}"/>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Dry, Cracked Irritated Skin</a:t>
            </a:r>
          </a:p>
        </p:txBody>
      </p:sp>
      <p:sp>
        <p:nvSpPr>
          <p:cNvPr id="7" name="AutoShape 3" descr="data:image/jpg;base64,%20/9j/4AAQSkZJRgABAQEAYABgAAD/2wBDAAUDBAQEAwUEBAQFBQUGBwwIBwcHBw8LCwkMEQ8SEhEPERETFhwXExQaFRERGCEYGh0dHx8fExciJCIeJBweHx7/2wBDAQUFBQcGBw4ICA4eFBEUHh4eHh4eHh4eHh4eHh4eHh4eHh4eHh4eHh4eHh4eHh4eHh4eHh4eHh4eHh4eHh4eHh7/wAARCABrAK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CpM+tDHFC9KCxoOKCeaGYZx3pszpFFuY/wD16BjmkUDJ6VSu7jJx0HpUVxcblzkCsy+mk2HaeT3qHIqMbkl3exIdpbJplvvlfPb2rnys8lyCzdTg10FrMIrQDux/Ss07s1tYreILsW9szEE8cV5RrHiAq9xGXwV9O4Peun+IviAWs6WY5IG5znjnpXjuvXhe4e4j6L29V7ioe5vTjoUtRvPPuZGdu5BHvWNqmpLbRbtwAA5zUep3SQvO24YGP5Vm+FdCvfG+vxW671sEcGVx/EM9B7UkipOxb8I+Edf8bX6z2u22s2bAnkHbuQvevpf4d+B9I8J2AhsYd07AeddSDMkh9z6ew4rQ8M6FY6Vp8VvawrGiIFAC+ldLCgAHaqsYSkPt4toHYd6fNIqp6CkZyBisLXNVhtkbc3bsap6EJXZHreoiOItuAHauJ1bxAkalUbknp3rL8U+I5JnaJCEQ8e5riru8csfm71k2dMYWOh1LXnkRlU43cAA1z9zdOeXbkVUibc5Yt+dI5aRsfrSLSGDzJXLGirEafLgDiii47n2Lt4yaTJK4qN5ueKSKTcduK7Tyx6rgVnapI7XIQfdXFahxisfUnHnbh361Mtio7nM6/rtrp1+kE93BD1J85iAR9axF+Ivhl7sWkl/CkxyoTzAd/wDu+tWvFuiprrvbyXcNtbRfNLOyhyM9FAP+RWXpGl+D/DJcaXb2TybC0tz5eZGPuT6+g4rBvU61GKRo6VrFjearE1teRzxklXwwyDjoR9a6ONv3ZkbJCo2K8I8beJLG2vTfWqLFcxyBw6AKeD0PrXttlewXfh6PUoCDFcWyyoR3VlyP51MWOcbWPH/iRcvLfpI+QSvPtXA39wqwysxAGD/Kuy8cTmSfJ5xmvLvGtywhhs4z8055x12jrQap2RRs7e48TawtnBnyXk5P97t+VfTXw48K2egaTFtiG7AJ46mvOPgh4ZiVUvJFyxxjjgCve7WBFVQw4GOBTMJSLdlHldxHHarZwoxkAe9U5bjy0G3OfSqd5fbYyc5Pf2q9kZ2Y/Wb8QwNt69CfSvMPFOrY3APljWj4v8QKsbRq+Pqa8y1G/kuJWy+Rms27s3hCyG3lyZHZicms6R9x5pZpCR1FR+7UjQlUkDqTViBSzD9aht0ZjV6MBRSY0SYA6YopF46c0UAfXaxqSeKftVe1KFxS4Fdp5ZDIjseOlZurG2tlDXE8cS8lizYxWx/KvKvGvjX+z9QlhgaN3wdwYDt1HNROVjWnByeh0xj0W3hlu44kmWchyXOVOB2HQVjaj4i0iGykV4o41xjYp24/LpXndv40kvrOZF/ezSykQQQKWY8c4A96rt4L8b6wDK1vbWCPyBd3G1vxUZI/GudnTGCXxMJNa0yQXLX0okXJwMDkV6UHWw8IW1vzEy2qqVAztyvT+leU2HgH7Hr9pBr2qR3MjzJstrQEKxyPvOecfQCvTPGkxih5YKVJIG3Pb60orqVLWyPHPFjNHeGFs8eoxzXnetwG48RWy9cptA/4FXc+JJfP1FpOSc8muVuYm/4SOxfqGOAPxqkXPY+g/hrpq2ulQ4XB2jt0ruM7eMc965/wem3SoOx2jP5VtzSCNN3emkcz3IbuXaDuIAxXFeK9fW1gby5AD6VY8Wa9DbRPhhkZ/GvJNa1Ka8nZmc4pNmsIkGr6nLdXDMzHk1TVz61Gefvc0+OMt8x/KpNBy4OSecVJFHvb2pVXjGKvWVpNPIkMETSSOcKqgkk/SgBka7eAK3/DPhbW/EEpXTbN5UU4aU/Ki/Vjx+Fd74B+F4eRLzxLlU6raK3P/AiOn0H516/a29va2sVpZQRwQxjCJGuABWkaV9zCddLSJ5LafB24WzV7jVLcTfxIsZKj8e/5UV7EQSuKKt0omHtp9whYspao5Gk3fL0qUEKcCmXIZo28v7+04+taMyMbVtamt1ZbU2jSgfdlnEfP5V55rWj+G7+RtR1izgubqRiZgJSV3e2DjHvXJeNr7XDqc/8AxL9Qcq7KfLgZl6+uKo6WviS6sHitdA1aV5X3HNuwUe2SMVzNuR3xpqK0Z2EGueHfDtnL/Y+m2VlJjkxRAM3tnqa5bXPHl1MhZZioHXBwKt6f8O9c1JvO1y6i0eH+4SJZm/4CDgfifwroofD/AIA8OlGazS+uU5829fzOfUL90fgKl36sa5U9NThPAk2q6l420rVLyOYWouB5ZcH5zzyAf4R616h4hsdQ169vbOwe2hS0IWa4nBb5yM7VUdSARkk965LxV4304ahp/wBnSOIJdRmRkGMqGHH0r1HSIVXTrx/lDS3EkjN9T/gBVw1JqNxVz568U6DqGn6qkEt5Dc+YxUFIypB7cZNc5b2j3HjbTbJRuKsxP6V6P8TTHa6ilwkisVlUgZ54Ncz8J7P+1PHF5qzEeTajy1J6Z71Jp9nU9z0aNbPT41O04Xmub8Z+KY7OF4omAOPWl8V+JbexsmhgYM+3nmvINW1Ca/laSRiRnimzOMerGaxq817MWZiRnvWYzsxz0FLty1KFBOOfrSNULGvOasxrk02GEsQorvvAHga41fF/eK8Ono2C3QyH+6v+Pala70FKSSuyj4F8Fan4muCYI/KtUP72dx8q+w9T7Cvc/CHhPR/D8H+h2++6xhriTlz9PQfStLRLaOzsY7W2hWCBFwiIOBVssIQT1rohTSOKpVcvQdbxhQc8c81cTAXjmqtn+9G79KtjCLWhkMVs9ciig/MemKKAHbeeetV9Qm+zW+/OMnHFTbwXwDmqXiGGSXS5DEpLR/Pgd8UnsNbnJ634o0nT52Ms96J4ySoWY7G9Mr0NYV98QnWB5oyfKYAjJ5Irz3xterNq0jXE0hiXO1E4P4tXP2q614il+z6PYFreLCNPIfLgiA/vOePwGTXLfQ7lTSO01z4j74GWK3UM3BJrz3WPE8l1NuubhVAHAJrqrP4d6I7eZ4k8W3Fwo+9Bpludn0Mh5P4AV2Ol/DP4Z+UJm0pbuLG4G5LAn65OaLXHzKHQ+eNS1VNQuFsrJZbu4kO1IoVLMx9gOa9q0DxF8TNB8ERQ39nZSTDhY5FDzBMcbiDjdXXXVt4V8PwL/wAI/pFhp4+6xt4VUsPc9TXNeIfEEMludp6H7tDdtgTctzyzxb4j8Ta5OUudOFoSfmkCYP4CtPwlqi6Ho/2WAkPISXbuTUmt6l9rQqFAPesJFJzSQ2rmlfapLNKzOxbNVQzMB2qHaxqe2jZjwDincocY/btU1vbFnGB9M1esrCaeQJGhZmIAAHJNe2fDX4bw2KRanrsQe44aK2YcJ6FvU+3amouRM5qC1Od+GPw2a+VNU1lHjtc7o4ujS/4L/OvWpLZEEcMSJFbxAKiKMBR6CtYhVTatZk/mAMrHit4xUThnNy3J3kVYwEppKsnzdaznv4YHw3498VctLmG5wyLxjrVEFi1fbhegq0Mk5quEywxxVpR8n4UwANuPTgUUmcDpRQBHaW4hXlix9TVmoYCzAls1IT2FAHJeJPBHha9mk1G603MpO5wjlVY57iob2bR9MhQR2NqyxJ+7jCgIuOwFdfNCs0LxP0cEGvFfHcl3pN7JEwOY2yM9CPX8RWFVW2Oil72jZtal8RIfK2W8MUQHZFxXE+IvG73AXJ77e1cFqesK107qrDcx+QDms+8kurwKI4xEgOSWPJ+grPV7m6glsjrrvWpp4VO/Hr9a5+6vHeZl5waghlbHl981oWVi0zj9Se1K1i0Ult9y5bNSraEjofwrQmu9Otz5aF7lx1EY4/M8U3xDLrGjaxLp0+nW9q8ZHLkyEjqCOlIqwy301mIyvy966XQPC19qDxrZ6fPMpYKGWM7AfduldT+z9HHq1xqj6tZ2915CxtC7xAiMknIA6f8A6q9rDKIgsSgKOAFGAPwrWFO+rOerWcW42OT8EeC9M8ObbiTbc3+P9aR8sfso/r1rsCNwqokbtKGdcYq2v1rdJLY5G23djGXaN2ao70uJCg596vXILIVXuKzWMdkhLHkmgQrWVvv5UEnr70+6NvYWxk4VQMmqcd1JJcBivyHpS6lA2oRmFiQh7UXAfpOox6gu6FuK0yWACg5JrI0TT7fTYisXbrWhDIs0p54FFwLapgetFQSS7ZNvNFMC2NuDUYYbiKTA21AwHnCgC1jJrn/GnhWz8SWXlyN5Nwo/dzAZ/AjuK6BPu0rdKGk9xxbT0PnHXvhP4ltbhzFZfao88PAwbI+nWsj/AIQHxODsXRb3P/XE19SjpRms/ZI3Vea0Pm7SfhN4qvJAWtFtVPV53C4/DrXo+n/DDQ7PQLjTbuZrm+uY8facYEZ7bR6fXk16RnioAqtNllBNHs0tyZVps8Y8G/C17LxDHca5sezgbdsGMSsPu9DyM8mus+I/gKPxjc22oWkyQXUQKSEnAde3ODyK7e+jQgfKOtV9OYq5VSQOaSjG1glVm5KVyv4L8M2XhnQYtNtVUv8AenkA5kf1P8hW2qqg7UR9TUdwTmtdtDJu+o5uRmlRuKIxlBmg9aBFe6aQsNlVntfPO6Y89qvOBjPeoHJGaTAhECxg8isyW5mN6I4+I+masTSOxOWPWmyootSwGDnrSAn+ZY/l+b1pbeRY4i7cNUliB9jXiqEnMzA9M0AX7WYyjeVPsTRUsaqIVAFFMD//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utoShape 4" descr="data:image/jpg;base64,%20/9j/4AAQSkZJRgABAQEAYABgAAD/2wBDAAUDBAQEAwUEBAQFBQUGBwwIBwcHBw8LCwkMEQ8SEhEPERETFhwXExQaFRERGCEYGh0dHx8fExciJCIeJBweHx7/2wBDAQUFBQcGBw4ICA4eFBEUHh4eHh4eHh4eHh4eHh4eHh4eHh4eHh4eHh4eHh4eHh4eHh4eHh4eHh4eHh4eHh4eHh7/wAARCABrAK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3JxTgarlqA9Rc2sWjTH6VH5hA9aDJkUxWI5eh9apvU8p61XfOalmsUIKcvXmmEc0ozSHYso3NWY2yBVFcirEb8U0Q0WM5pjtg00yBVyaqtIWfIPFDZKRY31HMcjOKauTU6x7l5oHsVLW4azuvMHKHh19vWukidZI1dGDKRkEVzV4m3NWfDd0Q7WrNkH5k9vUU4voTOOlzeoooqzIKKKKACiiigDCJppajNITxWZ0C7uaTd2phzmlFAwbp1qM8mpD61GaGNCdqbSlqSkMdupytTCKUUCYlxIflX1609NijLMAKguVbYcdR0rldfk1KZXt4pDGCMbh1qW7FRjc09d8eeEdBl8rUtasreX+68oB/KrGl+MNH1WITabqFtcoehikDfyr54uPgFNqniC51TVdWmaKWQuFDcnPrWpH8ITpd3HeaTq81vLGwIZXxgfhS5mUqUX1PebzUlkU/wAxUXhOZrzXgI8lIVLO3YdgK4y0udQvZo9L01Xu7rAUsvQerMewr1Twjoi6JpYgZxLcOd88n95vQew7VcdXcyqWirGzRRRWpzBRRRQAUUUUAc8TRSUDrWR0C0h60o/Gg0ANbpTG5p9GBj3oHciK80oFPK0oWgdxoApOlPxTTQxXEbnrUT2kUn3gM1MFzT9uBQFyq1hAVKspIPbNcp4l8Pz3BaGxuvsxYcEjcK7bPFUNTmtbdPMuGAI6etS43KjKV9CH4U2cumaNJpt55b3kchZplQKZVPQnHp0rtR0rhdHubvUJ1e1j8mHPExbHHfHrXYaXMZoG3NvZXKk+taQehjWg1LUt0UUVZkFFFFABRRRQBzwo70meOKM1kdAtBpuaDQAopaaTzR3oAU0CkBoY/nQAMeaaRz7Ux5MVi6z4ks9JQteSCMe9JtDjFydkb689KS4mhgiMlxIqL7nrXnN78SrWX9zpsNxPIxwoSJsk1g6u3jbVLc3SafMqHpEXCMf++jS5+x1Qwcn8bsd1rnjG1tQyW/zEd+prnrOSbW9ShS4mIWU/czyQOSa8z1WL4iQwPHD4TuGkdeJDcIw/IE/zq78BH8ZSfEa+HinR57NUsyI3dcLkuvC9jx6VF22dThTpQfLufRFtGtvbxhAFVcAAdhWlobgzXSL0DKf0qiV3Wu32qPwrLIuoXMMgyWAO7PpW63PJnqmzpqKKKswCiiigAooooA5gNS7qhD0bs1idJOGpCe9RKR60FuKAJc0v41X8znFOElAWJ801jUYkJpwoEIyk+lQPbw8l4UfPXcM1cBAFRSkHrQNOxlNb28Dl402HuBzVZrx4wTvLYBCgYB5rSuI1YHjFc/qsNxEd0XzD070nKxtCSe5P9oRkEQUZBw2Bz9KsWCKmr/KMcMAPYVyE+vLayfvkZWTnmrfhfXk1PxBFHE/J3bvfilzpnQ4Xi2j0tR+6/Cs+yl8nXoP9ttp981pRr+5Hfisu5h2X1vOWYBJVY4+taHn9zsaKBRWhgFFFFABRRRQBxKyAjNOEg7GsKPUF4JbFWYrtGPUVz3OvlNbfzSFx61RE/wDtU7zeetO4rFrfz70bjUCt3zzUisMUBYnQmrEfSq0bflUquKYmTE8VEwOacDmnqM0AQ+XuFRTQqVO6rh68U1l3UBc4bxR4dTUEfapUnuOKwvA3hq60bxTDcMxMJDKQfUjivTZ1XoapsERlbAyGFRyq9zTndrHRwcxj6VV1KPMZqzanKCm3wzGa26GHU1dNl86yhkznKDP1qxWV4Yk3WDR945CP61q1S2MnuFFFFMQUUUUAfMr+IJI5cbjgdcmr9l4mXHMnSuS1hQrtgY5rGEsgcYc1wKTPV5UewWevxuPv/rWrbarG+Pmrxq1nmULiRh+NdBpt1cYH71qpTIcEeqRXiMPvZqwlwp6GuGsLiZlXMh6VtWs0hT75qlIhwOlS496mjm55rEhdsH5jU6yPkfNVJkNG5HMD3qVZPfismFmyOatIx5qrisX9wprSgCqhY4HNRuzc80XFYfcS9cms+aUbevJ6U28dufmqgrMZ4wTxvX+dTcux3OncwqT6VJe/dNLYj90tOnA4rboYdSr4Zk2alc25OdyBwMehx/WuirktI48U8f8APNh+FdaOlOOxE9woooqiAooooA//2Q=="/>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5" descr="data:image/jpg;base64,%20/9j/4AAQSkZJRgABAQEAYABgAAD/2wBDAAUDBAQEAwUEBAQFBQUGBwwIBwcHBw8LCwkMEQ8SEhEPERETFhwXExQaFRERGCEYGh0dHx8fExciJCIeJBweHx7/2wBDAQUFBQcGBw4ICA4eFBEUHh4eHh4eHh4eHh4eHh4eHh4eHh4eHh4eHh4eHh4eHh4eHh4eHh4eHh4eHh4eHh4eHh7/wAARCAGVAV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CcAn0rGbWkHO01p3pK2kpHXaQKzDbwdNg6VcUuomxv9uJ/dNN/t1B/Cak+zW//ADzFH2W2/wCeYqrR7E3ZGdfT+4aQeII8fcNSm1tv+eY/KkFpbf8APMUWj2C7GDXk/uGnf26n90077Jbf88xS/Zbf/nmKPd7BdjP7cT+6aUa4n900/wCy2/8AzzFKLW3/AOeYo93sF2R/24n900f24n901L9lt/8AnmKUWtv/AM8xStEd2Rf22n9w0v8Abcf9w1L9lt/+eYpRa2//ADzFHuhdkJ1pP7hpRrSf3DUv2W3/AOeYpRa2/wDcFHuhqQ/2yn9w0f2yv9w1P9lt/wDnmKUWtv8A88xS90NSv/bC/wB00f2wv901ZFrb/wDPMU4Wlv8A88xR7oalT+2F/uGj+2V/uGrotLb/AJ5infY7b/nmKPdHqUP7YX+4aP7ZX+4aviztv+eYo+x23/PMUrxDUz/7ZX+41J/bC/3DWj9jtv8AnkKDZ23/ADzFF4hqZ/8AbC/3DTl1ZSPumrv2O1/55ik+y24/5Zin7otSqNUU/wAJpRqS/wB01a+zW/8AcFH2eD+4KPd7BqVhqKn+E04X4/ump/s8P90UvkQ/3RR7oakIvQf4TSi6z2NTCGL+6KPLj/u0tBkYuPrS+f8AWn+WnpS7F9KNAGecfejzj71JtX0o2r6UgI/NOaXzDT9q+lKFX0pgR+YaYt0BdpARywODVnatQXcar5coX5lcc+3SkgLNFFFIZDff8er/AIfzrPPU1fv/APj0f8P5iqB61cdiWFLSUtNCClHWkpe9CAWiiikAtKOtIOlKKAFpRSUo60DFpRSUd6AFpRSUooAWlFIKcKQCiniminigBVp1IKWpKAdaWkFLQAUhpTTTQJiUlBpKoQUUUUAFFFFABRRRQAUUUUAFFFKKAFp1IKUUhoUVDef8e5/3l/mKmqG+/wCPc/7y/wDoQoW42TUUUUgINQ/483/D+YqgetXtR/483/D+YqietXHYlhS0lLTQgpaSihAOooopAKOlLSCloAWlFIKKBjqKQUtAC0opKUUugDhSikFOFADlp46Ui0tJjQopaQUtIYUtJRQAGmmg0hpiCkoopiCiiigAooooAKKKKACiiloABSgUCnUhgKWgUUhhUF//AMex/wB5f/QhU9Qah/x6n/eX/wBCFNbgyeiiikBX1H/jzf8AD+YqietXtR/483/D+YqietXHYlhS0lKKaEFFFLQAtFFFACilpBS0gAUtIKWgYopaQUtACinU0U8UAKKcKQU8UgFHSlooqRoUdaWkFLQMKQ0E02mIDSUUhpiFFFAooAKKKKACiiigAooooAKUUCloAUUooFLUjQUUUUDCoNQ/49T/ALy/+hCp6r6j/wAep/3l/wDQhTW4FiiiikBX1H/jzf8AD+YqietXtR/483/D+YqietXHYlhSikpRTEFLSUUAOHSiiihgA606mjrTqQAOtLSUtAxRSikFOHSgEKKcKQU8UgFFOFIKWgY4UUDpRUgApTSUhp2ADSUUUxAaSiigApRSUooAKKKKACiiigAoopRQAopRQKWkxiiiiikMKKKKACq+o/8AHqf95P8A0IVYqvqP/Hqf95P/AEIU1uDLFFFFICvqP/Hm/wCH8xVE9TV7Uf8Ajzf8P5iqJ61cdiWFKKSlFMQUtJRQA6igdKKGAU6m06kAClpKcKBoUU4U0U8UAKKeKaKcKQCjrS0g60tIbFHSlpBQTQAGkNBpKYgooooAKKKKACiiigBaKBRQAUUUUAFOFIKcKQwpwpBS0hhRRRQAUUUUAFV9R/49T/vJ/wChCrFV9R/49T/vJ/6EKa3BliiiikBX1H/jzf8AD+YqietXtS/48n/D+YqietXHYlhQKKB1piFpaSloAUUUgpaGAU6m06kAU4UgpwoAUU8U0U8UhiinCm06gYUtJSk0gCkNFJmmAtJSUUCFFLSCloAKKKKACiiigAHWlpKUUAFFFKKAFFOpBThUjQUUUUDCiiigAooooAKr6j/x6H/eT/0IVYqvqX/Hof8AeT/0IU1uDLFFFFICvqX/AB5P+H8xVE9aval/x5P+H8xVE9auOxLCiiimIWiiigBRS0gpaGAU4U2nCkAtPFNFPFAxRThSDpTh0pAFOHSm0o6UDFopDSUCCikzR3oAU0UlLQAo60tIOtLQAUUUUAFFFFABSikpaAFpwpBTqTGApaKKQwooooAKKKKACiiigAqtqX/Ho3+8n/oQqyaq6j/x6H/eT/0IU1uJlqiiikMran/x5Sfh/MVS71d1P/jyk/D+Yql3NXHYlhRRRTELRRRQwFHWlpBS0MBRTh0pKcKQxVp4pop4pMBaUUlKKACiiigYGkNBpKBC0UmaBQAtKOlJSigAp1Npw6UAFFFFABRRQKAFFKKSnCgYopwpBS1IwooooAKKKKACiiigAoopDQAVW1D/AI9W/wB5P/QhU5qvqH/Hqf8AeT/0IVSJLdFFFSUVtT/48n+o/mKpdzV3U/8Ajyk/D+Yql3P1q47EsKKKKbELRQOlFDAUU4daQUooAUU8Ui04UhjhSikpRSAWgUUUABopDSUAKaSik70wFpRSUopALQKKB1oAWlHSkpRQAtFFFABSigUtAAKcKBSikxoUUUUUhhRRRQAUUUUAFFFBoAQ0hoNIaaEFV7//AI9W/wB5P/QhU5qvf/8AHq3+8n/oQprcRcoooqSitqf/AB5Sfh/MVR7mr2p/8eT/AFX+Yqj/ABGrjsSxaKKKbEKKUUgpRQAtOFIKcKQxy04Ui06kAUopKUdaAFpKM0hoAKKQmkp2AWkoooAdSjrSUUgHUDrRQOtAC0opKUdaAFoFFKKACnAUgpwpDFpaBRSGFFFFABRRRQAUUUUAFIaDTTQJgaSikqhBUF//AMerf7yf+hCp6gv/APj1b/eT/wBCFCAuUUUVJRW1P/jyk/D+Yqj/ABGr2p/8eUn4fzFUT941cdiWLRRQKYhRThSClFIBwp4pBThQMUUtJS0gCiiigApDSGkNMBaDSUUAKKKBRQA4dKKQUtIBaWkHSloAWlFJSigBRS0ClFACinCgClqRoKKKKBhRRRQAUUUUAFIaU000ABpppTSUyRKKKKYBUGof8ejf7yf+hCp6g1D/AI9G/wB5P/QhQgLlFFFSUVtU/wCPGT8P5iqJ+9+NXtU/48ZPw/mKon7x+tXHYli0opBS0xCiniminikNDhSikFLSAKdTaXtQAppDSGkoADRRSGmAtFFFAAKWkHWloBCilpBS0gFFLSCloYC04U0U4UAOFOApAKcKTGhRRRRSGFFFFABRRRQAUUUhoADTTQaSmIKSiimIKKKKACoNQ/49G/3k/wDQxU9Qah/x6N/vJ/6GKEBcoooqSitqn/HjJ+H8xVE/eNXtU/48ZP8AgP8AMVSPU1cdiWKKUUgpy0xCgU8UgpRSYxR1paQdaWkAUUUhoAM0lJRTAKKKKBCjpS0g6UtAwHWlpB1paAQopaQUtJgKKUUgpwoAUU4UgpyigBwp1IOtLUlBRRRQAUUUUAFFFFAAaaaDTTTQgNJRSZpiFooFFABRRRQAVBqH/Ho3+8n/AKGKnqDUP+PRv95P/QxQgLlFFFSUVtU/48ZPqv8AMVT7mrmqf8eMn1X+Yqn3NXHYliinLSCnCgBaUdKSlFDAUUtJRQAUhpDSZoAWg0lFArijpRQKKBijpS0gpaAClpKWgEKKWkpaTAUU4Ugp4oAUU8U0U+kxgOtLSDrS0hhRRRQAUUUUAFIaU000AITTaWkNUSBpKKKAFHSikpaACiiigAqDUP8Aj0b/AHk/9DFT1BqH/Ho3+8n/AKGKEBcoooqSitqn/HjJ9V/9CFVO9W9U/wCPGT6r/MVVxzVrYl7iinCm06gApRSUtAC000UhoAKKQ0GgQUtIKWgBRRSCloGKKWkFLQCClpKUUCQopRQKUUDHCnrTRTxUjHClpBS0hhS0lLQAUUUUAFFFITQAhNNNKabTEBpKU0lMQUUUUAFKKSigBaKKKACq+o/8ebf7yf8AoYqxVfUf+PNv95P/AEMUIC7RRRUlFbVP+PGT6r/MVW71Z1T/AI8ZPqv/AKEKrnqapbEvcKWkpR0pgFFFIaAA0maSigQUUUUAKKWkFLQAClpBS0AKKWkHWloGgpwpopwoAcKUUgp4pAOUU6kXpS0hoUUtIKWkMKWkpaACiig0AIaaaU000xMSg0GkpiCiiigAooooAKKKKAFopBS0AFV9R/482/3k/wDQxViq+o/8ebf7yf8AoYoQF2iiipKK2qf8eMn1X/0IVXPU1Y1T/jxk+q/zFVz1NWthMKKKSgQpptBpM0wFoNJ3o70IQtFFFACilpBS0gAUtIOtLQMUdaWm06gEKKcKQU4UgFFPFItOFAxw6UUUVIIUdaWmjrTqBhSjpSUo6UAFITQaaTQIQ0lFJVCCiiigAooooAKKKKACiiigAoFFFAC1X1H/AI82/wB5P/QxVgVX1H/jzb/eT/0MULcC7RRRUlFbVP8Ajxf6r/6EKrt1NT6r/wAeMn1X/wBCFV26mrWxL3CkNFJQAGkoooEFFFFMBw6UUgpaAAdadTRTqQBS0lLQNCinCkFOFACinCkFPFIBVpaQdaWkMcOlFA6UUgCnU2nUDCjtRSGgANNNBpDTJENFFFMAooooAKKKKACiiigAooooAKKKKAFqvqX/AB5t/vp/6GKnqDUf+PNv99P/AEMUIC7RRRUlFXVf+PCT6r/6EKrN1NWdW/48JPqv/oQqq3U1a2JYUlFHeqEFApDSikAUtJRQA4UUgpaGAU6m06kAU4daaKcKAFFPFNFPFDGKKcKQU6kMB1paQUtJAxRS0gpaQBTqbS0DCkJpM0lMQGkNBpKYhaKSloAKKKKACiiigAooooAKKKKACiiigAqvqP8Ax5t/vJ/6GKsVX1H/AI82/wB9P/QxQtwL1FFFSUVdWOLCQ+6/+hCqjfeP1qxrhxpkv1X/ANCFV2+8frVx2JYlFFFMQUDrRQOtAC0tJRQAopaQUtDAKdTacKQCinCkFOFAxRTxSCnCkAU6m0o6UDFpaSlpAKKWkFLSAKDRTSaYBSUUhpiA0lFFAB3p1NpaAFooooAKKKKACiiigAooooAKKKKACq2pf8ebf76f+hrVmquq8WLf78f/AKGtC3A0KKKKkoo6/wD8gqX6p/6EKrt1P1qfxB/yCZvqn/oYqu33j9auOxLEp1Np1UIKKKKQC0UUUAKKWkHWloYCilFJThSActOFItPFJjFpRSUooAKUdKSlFAxaWkpRSAUUpptBNAATSUUlMQd6SiigAooooAKWkooAdRSCloAKKKKACiiigAooooAKKKKACqesf8g9/wDrpH/6MWrlU9a/5Bz/APXSP/0YtCA0qKKKkooeIP8AkET+20/kwqtnPPrWhqcXnadcRdS0bAfXFZlv/qI89dozVx2JY+lFN3CjzIx1NUIfRTPNQ9DQZFHegCSioftEX96kN5AOrCiwrlgUtVft1t/fFL9vtv74oaY7ot04VTGoWv8AfFOGo2v/AD0FKzC6LopwqkNStP8AnoKcNStP+egpcrHdFygVU/tG0/56D86BqNr/AM9BRZhdFylFU/7Qtf8AnoKUahbf89BRZhdFylHSqf8AaFr/AHxR/aFt/fFLlY7otmg1UOoW398Ufb7f++KdmK6LNBqr9ut/74pPt1v/AHxRZhdFoUtVheQ/3qX7ZD/eFFmFyxRVf7XD/eFL9rh/vUWYXJ6Kg+1Q/wB6j7VF/eoswuiwKWq32qLP3qX7VH/eoswuWKKg+1Rf3qPtUf8AeFFmFyeioPtUf96j7TH/AHhRZhcnoqEXEf8AeFL9oj/vUrAS0VF58f8AepfPj/vUWAkqlrP/AB4Fe7Sxgf8Afa1ZE0eetV7/ABO9tEvP79Wb6DJoQGlRRRUlBVYWcYFWaKAKpso/U0xtOhbuau0U7sLFJdNhB6mlOnxHuauUUXYrGcdJg9TUbaHbsfvGtWinzMOVGP8A2Dbf3jR/YFt/eNbFFHPLuLlRjf8ACP2v940f8I/a/wB41s0Uc8u4cqMX/hHrX+8aX/hH7b+8a2aKOeXcOVGONAtv7xo/sG2/vGtiijnl3DlRkf2Fb/3jS/2Hb/3jWtRRzvuHKjJ/sO3/ALxo/sO3/vGtaijmYcqMr+xLf+8aUaLb/wB41qUUczHyoy/7Fg/vGgaLb/3jWpRRzMOVGcNJhA+8aX+y4f7xrQopczDlRn/2XD/eNKNLh/vGr9FHMw5UUf7Mh9TR/ZsPqavUUczDlRS/s2H1NH9mxf3jV2ijmYcqKX9nRepo/s6L1NXaKOZhZFP+z4vU0f2fF6mrlFHMwsin/Z8XqaX7DH6mrdFF2Fip9hj9TSixjz1NWqKLsdisLOMdzT47dUlEg6gEVNRRcAooopAFFFFABRRRQAUUUUAFFFFABRRRQAUUUUAFFFFABRRRQAUUUUAFFFFABRRRQAUUUUAFFFFABRRRQAUUUUAFFFFABRRRQAUUUUAFFFFABRRRQAUUUUAFFFFAH//Z"/>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2" descr="data:image/jpg;base64,%20/9j/4AAQSkZJRgABAQEAYABgAAD/2wBDAAUDBAQEAwUEBAQFBQUGBwwIBwcHBw8LCwkMEQ8SEhEPERETFhwXExQaFRERGCEYGh0dHx8fExciJCIeJBweHx7/2wBDAQUFBQcGBw4ICA4eFBEUHh4eHh4eHh4eHh4eHh4eHh4eHh4eHh4eHh4eHh4eHh4eHh4eHh4eHh4eHh4eHh4eHh7/wAARCABrAK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xXR/NTUBdRR52htpxkDiszVbSSOOMrjD5wc+nWvXvHvhGDwpoFharxOsayXbf3t4/kMYrhviDdaW8lrBpKM1qsUchLLgq7LhwPUZFYJo6mrnn97ZXAjMiIXR/TtUen6be3UyR7DjOOldboLLb3yxXWDCx5yOle/eAvDOgSxRXcVnbsSOoGamVRoqNJPVnF/DnwZHYaet5PA24jJLDpXq3gWQW8zQr93ORVvxKbPStEmkIRCV2xr3YngAVkeHY5rZrMMp8x1+cDrmudt3udCWlkepRs7QhowCO5JrNuZnm3QiFy3sMg1etDdPaLDbwhUGN7t1I7iukt2tpI2jto1TILAn+Hjv64qkhuyR57aafeXEzKY2RFPUjmtSPQ5GZPvsw7mtq9a4sIT/oxYdS2f51FZapcyD5Ikx7t1pWG+463sbi3GVbHH90U9pr5PlVhj/dqV9VmCjMMZ/Gkt724lLMbWLH4809CNSS3fU4x5xdSPTbWlp+qRzP5VwoV+9FlNDdDygvlSgfdP8AMVDfabkllyG9RTsDaehevtPhuIiVUEHtWFcQXFnlWzJD69StaGnXk1pIIbokr0DGtaeKG4i3KAcj86LE3sedasgldQORkVR8Q6bJdacyRr823r3rp9W0po5jMikgH5lot0WRM4GKzaLTsfI/jvw3rVjqMsgtnmiJ5K5BI965q3sJ5X2LpsrPn+JSSDX2xPoVlfZE8COM9xTbTwdo8EnmR2cO7121ak0gbVz5n8HfDfUtTxcalDJBEB+7jUUV9Yx6XDGMJGAPpRSvILo+T/Edtq2sLeTahLJcPcxbeT9zHQV5lfxLNbx2/ImWIowIwcqa+m9U0iGOy8lE7DnvXhfjvw9eadq8ep2sDSQlz5gx39aqL1E1daGLaaat1BE8oIbaAxXr7MPWug0BvEejsGsryX7Ox4dDuH5VueDPD0moQLLHH0Y7QRjANek+GfAECTK8cJLZywPTNJsaSRz/AISsLnWNSimvbi61G66qsikJH74Ne4eF/C0cKrJKoeUjlsdPpVrwt4ct9Pi3FFLnq2K357yGzi6/N0AHehR7kuXYcYbWyh+YKOK5uWS3ivGuo5DlzwqdFX/Grdz9q1DPmMUj9AayNT0TUxBixkXYOz/402+xUUurNWWf7cqqZg0fUY7077Cvl/IgJ/WvObtvFWj3PnwzWM0IOZIGDZYezdj+BrrvB3ieDVVdV3RzRYEsL/eXPT6j3pNsprsX57O4j+YDzFHbvWjYXEDwCMKAw6gjkVbZlkTcuD61nyx7pQyja394UiLiTwOkgliba4OVIrY0y+F0PJuAFlH61StHWV/KmA8zsR3p11a7QJIzh15UjtTTaE7M0LyzSRCNuRWbBM+nzeXJkxE8HPSrul6itxEYpBtlThhTr21EwJxkEU2SuzHuY503cEVmXdiqEyQ8E8n0NV90+myH5WeD9VrTtrqK4jBU5XFK5dijbMrY7YNaEO3ufpWNezLFeMqke9H9oqo4alcVmdBuX1orm31UbsbiaKfMLkZyVxarM21lqjqPhuC4iw0YYduK6CQKso44rQIj8se4qbDucBpGlzWupR20cSKrtjIHSvTNPghtYQp2jjmsd7ZY7hLhF5U5rTjt2uCHmJCf3PX60x3JpdUkmbybFN2OC5Hyj/GpLSyklfzJWLv6mpEjSEAYAX0FJd6tHZxcAluwHU015ku/Q1Y4oLdN0rDjtWJruuxxgxQZZs/dUZNZzzanqUn7w+RF/dB+Yj39Kt2unRoOE57mnzX2DlS3OK1yPVL5naPEKnPHU1yc+j6hpl+uqWd5LDeR/dY8qw/usO4NeyT20ESbnwPrXGeLZoJImitwHcDoozSsaxl0Lfw+8cWuvJLauRb6lbYFzbluRnoy+qn17dDXX/acoVwOe+K+TPEUlxo/jmx1iIS29zbSq52sV8xAfmXjqCMjFfUWh3ttf2MFzAweGVA6OO6nkUdBSVmXFWTAdT868rWra3C3VuGHfr7GqqhSOBVaOf7HqSoTiOc8ezf/AF6EyNxby3ljuBcwEq68HH8Q9K1rG8E0KnPtTZCrY9D1rPmjktZDNDnaT8wFF7BubMsKyIc4NZNxCLRXmj+VAMsBVq2vhLGGH4iq2t3qLYygfeZCoHuaGCOCvNTmuLlzHkktnHpVi0gu7gguWFWNL01Uky4ya6Wzt0UD5RUWbNHJIoWOmY+Zhk0V0ESr+FFURzM4u7Y5q1CzNaqO4qpdjJq1abvJoJLAOFDHoMZq4LxVUcVVIz16VQm3w3SK5zExwD6e1A0zUlmnn4Q7F9e9LDboh3Fdz92bk1PbNFHCHxk1WubiSSTbbpz3PYUD8i9AsSAvIwHrUFxrMCkx2o81hxkdPzrNnsZJsfapmf8A2AeKsQWioV2qAB2xT5hOJWuYrm8+aaQ4/ur0qnJpIB+ZeK6iGAbMkcVn6rcQW6MWbpSGn0R418ZtAivdHLRIFnh+ZHUYwRVv9mzXb660K70m/Un+z5QIpOzK+Tt+oIP4GqHi/wAX6Zql1e2NndRTmA+XJscEBvT8KvfANFhbWDkFWliyPfB/xoNWrxue0xyYXOcg1BdoLhCpxkEMD6GmwOv3SePSng4kPvQY7Mmtpm8sbmzgDOau+ajJg1kzHC+YDx3qs90wiIVuSPyoHyk5mWO6k2fd7j3qtIzXEpduVHSqrOw781oWsYXavPAoWoMlsrck7iKvLlAflp9ttC8YwOlPufm+YVViLjYpQq/40VTkbaKKkZhPHlsYq1bLtQA0rRHOakROKAFk6ge1RTRrLC0bjII7VMVO3mmEYNUhGbHfSWxa2n6rwD/eFaumzJPANnUn8qzNatvMhE8Y+dOvutUdOuWt5g4YhT1qbWKO0SGFeWcE1LiJVzg5+lZEFz5jhg2QfStOI7htyMfWncTM7W55orZnhuFiK/3lyDXx38VPiV4y8QavqWkWOrC30+OZ4l+ypsaRQcct19emK+svGavdWU1pZDMzKVLjonv9a+NNf8P3XhfxBdWd2rSKrnZNj7ynoTTha5Ul7pyHheKTSdcRryUwwyZVm3Ec9smvrj4Jaa1hoX2x12rfESIOuAOASfcf0r5v8P6C3ivxLa6dEhaHzFe4Yfwxg8/n0r7B0GFLfT47aNFEaoFVewAHAqqj1FTuka6SYfdU5ulVQc1SVGOQ3alWMk89KzAlednU8nbUS5C5PenSj5dvb2pkrDYepx6UnsWmRRtm6TPIzn8q3bbDfMa56A/vS3foK37LhMfnTiRIvhwB0pfMDJ6VA7ccc0jNxVXJsQ3bY4WioLmT5qKkYvagcHBoBz9KM+hoAdUbqScVKKGIxxViK7jjbjNc5dx/Zbxoj9w8p9DXRynmszXIPOs2dR+9i+Zcd/UUmNENjK0bjDHbnpWxFJI5x1X0rmNNug5HP1rprFuARUoHoWpU3QhdqqB2HFeU/FPwfDqyGbYPMAPOOa9aJyhrI1W2WaMqwzx3qmi4SPEvgn4dj0qLUriWMCc3BjZvRV6fzr1nS7jePurjPUVyejhtO8Z3+nuoW3uY1lQ46N0P58V1FlF9mYqOgPH0qb3ZU1Y3ITu+apWG0ZqnC+MGppZPk60MyGXsgwKqysRB8xxmlmbzCKgv2OzA9KllxJrJdzL+dblmPlNZNivA+nFaUTEZUcVRL3LRbHSoZpMLTkORUU/A60CKtw547UU2YjvRSAngbI681ZSPcPSs6BjkHNaMLHA5poB+0gdc1G7YFOLHJOarSs2/rVARXLAVQnutuRnrxU90TjrWRck+YeaQGU2Ybx9nA3cCum0e7EkQ9cc1zdx/x8ZrQ01mW4IU4BApR3KlsdfBICo5yahugGI9f5VFYk8cnpU7ng1o9jNM8/8AF8H2bxJZXSj5XDRk/qP5Vv2beZCNwyQPxrP8fDCWzd1nTHtzU+mE+WnPtWSNpbI1IulErHy/SiLqadJ/q1PemQiLbjaMVDqA/wBHZqsL1SodU4tXxUyNFuWtPbdEDmroOMc1j6SxKjJrTFUZvcuK2FpkmWTNRxk4pZCdvWgRWnwMZoptx1BooA//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Inhaltsplatzhalter 7"/>
          <p:cNvSpPr txBox="1">
            <a:spLocks/>
          </p:cNvSpPr>
          <p:nvPr/>
        </p:nvSpPr>
        <p:spPr>
          <a:xfrm>
            <a:off x="5735960" y="1704975"/>
            <a:ext cx="6151240" cy="41114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91" rtl="0" eaLnBrk="1" fontAlgn="auto" latinLnBrk="0" hangingPunct="1">
              <a:lnSpc>
                <a:spcPct val="90000"/>
              </a:lnSpc>
              <a:spcBef>
                <a:spcPts val="1000"/>
              </a:spcBef>
              <a:spcAft>
                <a:spcPts val="0"/>
              </a:spcAft>
              <a:buClr>
                <a:srgbClr val="5B9BD5">
                  <a:lumMod val="60000"/>
                  <a:lumOff val="40000"/>
                </a:srgbClr>
              </a:buClr>
              <a:buSzTx/>
              <a:buFont typeface="Yu Gothic Light" panose="020B0300000000000000" pitchFamily="34" charset="-128"/>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Protection &amp; regeneration</a:t>
            </a:r>
          </a:p>
          <a:p>
            <a:pPr marL="285750" marR="0" lvl="0" indent="-285750" algn="l" defTabSz="914491" rtl="0" eaLnBrk="1" fontAlgn="auto" latinLnBrk="0" hangingPunct="1">
              <a:lnSpc>
                <a:spcPct val="90000"/>
              </a:lnSpc>
              <a:spcBef>
                <a:spcPts val="1000"/>
              </a:spcBef>
              <a:spcAft>
                <a:spcPts val="0"/>
              </a:spcAft>
              <a:buClr>
                <a:srgbClr val="5B9BD5">
                  <a:lumMod val="60000"/>
                  <a:lumOff val="40000"/>
                </a:srgbClr>
              </a:buClr>
              <a:buSzTx/>
              <a:buFont typeface="Yu Gothic Light" panose="020B0300000000000000" pitchFamily="34" charset="-128"/>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Protection from external irritants</a:t>
            </a:r>
          </a:p>
          <a:p>
            <a:pPr marL="285750" marR="0" lvl="0" indent="-285750" algn="l" defTabSz="914491" rtl="0" eaLnBrk="1" fontAlgn="auto" latinLnBrk="0" hangingPunct="1">
              <a:lnSpc>
                <a:spcPct val="90000"/>
              </a:lnSpc>
              <a:spcBef>
                <a:spcPts val="1000"/>
              </a:spcBef>
              <a:spcAft>
                <a:spcPts val="0"/>
              </a:spcAft>
              <a:buClr>
                <a:srgbClr val="5B9BD5">
                  <a:lumMod val="60000"/>
                  <a:lumOff val="40000"/>
                </a:srgbClr>
              </a:buClr>
              <a:buSzTx/>
              <a:buFont typeface="Yu Gothic Light" panose="020B0300000000000000" pitchFamily="34" charset="-128"/>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Semi-occlusive barrier allows the transfer of  water vapor and oxygen</a:t>
            </a:r>
          </a:p>
          <a:p>
            <a:pPr marL="285750" marR="0" lvl="0" indent="-285750" algn="l" defTabSz="914491" rtl="0" eaLnBrk="1" fontAlgn="auto" latinLnBrk="0" hangingPunct="1">
              <a:lnSpc>
                <a:spcPct val="90000"/>
              </a:lnSpc>
              <a:spcBef>
                <a:spcPts val="1000"/>
              </a:spcBef>
              <a:spcAft>
                <a:spcPts val="0"/>
              </a:spcAft>
              <a:buClr>
                <a:srgbClr val="5B9BD5">
                  <a:lumMod val="60000"/>
                  <a:lumOff val="40000"/>
                </a:srgbClr>
              </a:buClr>
              <a:buSzTx/>
              <a:buFont typeface="Yu Gothic Light" panose="020B0300000000000000" pitchFamily="34" charset="-128"/>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a:t>
            </a:r>
            <a:r>
              <a:rPr kumimoji="0" lang="en-US" sz="1800" b="0" i="0" u="sng"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Formulated for accelerate regeneration</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a:t>
            </a:r>
          </a:p>
          <a:p>
            <a:pPr marL="716714" marR="0" lvl="1" indent="-285750" algn="l" defTabSz="914491" rtl="0" eaLnBrk="1" fontAlgn="auto" latinLnBrk="0" hangingPunct="1">
              <a:lnSpc>
                <a:spcPct val="90000"/>
              </a:lnSpc>
              <a:spcBef>
                <a:spcPts val="1000"/>
              </a:spcBef>
              <a:spcAft>
                <a:spcPts val="0"/>
              </a:spcAft>
              <a:buClr>
                <a:srgbClr val="5B9BD5">
                  <a:lumMod val="60000"/>
                  <a:lumOff val="40000"/>
                </a:srgbClr>
              </a:buClr>
              <a:buSzTx/>
              <a:buFont typeface="Yu Gothic Light" panose="020B0300000000000000" pitchFamily="34" charset="-128"/>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Moisturizing properties  </a:t>
            </a: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(Glycerin and Panthenol</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a:t>
            </a:r>
          </a:p>
          <a:p>
            <a:pPr marL="716714" marR="0" lvl="1" indent="-285750" algn="l" defTabSz="914491" rtl="0" eaLnBrk="1" fontAlgn="auto" latinLnBrk="0" hangingPunct="1">
              <a:lnSpc>
                <a:spcPct val="90000"/>
              </a:lnSpc>
              <a:spcBef>
                <a:spcPts val="1000"/>
              </a:spcBef>
              <a:spcAft>
                <a:spcPts val="0"/>
              </a:spcAft>
              <a:buClr>
                <a:srgbClr val="5B9BD5">
                  <a:lumMod val="60000"/>
                  <a:lumOff val="40000"/>
                </a:srgbClr>
              </a:buClr>
              <a:buSzTx/>
              <a:buFont typeface="Yu Gothic Light" panose="020B0300000000000000" pitchFamily="34" charset="-128"/>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Regeneration and soothing ingredients </a:t>
            </a: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(Panthenol and Bisabolol)</a:t>
            </a:r>
          </a:p>
          <a:p>
            <a:pPr marL="716714" marR="0" lvl="1" indent="-285750" algn="l" defTabSz="914491" rtl="0" eaLnBrk="1" fontAlgn="auto" latinLnBrk="0" hangingPunct="1">
              <a:lnSpc>
                <a:spcPct val="90000"/>
              </a:lnSpc>
              <a:spcBef>
                <a:spcPts val="1000"/>
              </a:spcBef>
              <a:spcAft>
                <a:spcPts val="0"/>
              </a:spcAft>
              <a:buClr>
                <a:srgbClr val="5B9BD5">
                  <a:lumMod val="60000"/>
                  <a:lumOff val="40000"/>
                </a:srgbClr>
              </a:buClr>
              <a:buSzTx/>
              <a:buFont typeface="Yu Gothic Light" panose="020B0300000000000000" pitchFamily="34" charset="-128"/>
              <a:buChar char="▎"/>
              <a:tabLst/>
              <a:defRPr/>
            </a:pPr>
            <a:r>
              <a:rPr kumimoji="0" lang="en-US" sz="180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Restores barrier with essential lipids </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a:t>
            </a: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Lanolin alcohol)</a:t>
            </a:r>
          </a:p>
        </p:txBody>
      </p:sp>
      <p:pic>
        <p:nvPicPr>
          <p:cNvPr id="1026" name="Picture 2">
            <a:extLst>
              <a:ext uri="{FF2B5EF4-FFF2-40B4-BE49-F238E27FC236}">
                <a16:creationId xmlns:a16="http://schemas.microsoft.com/office/drawing/2014/main" id="{8406A890-2F6E-5C0C-D497-7E7106BFD5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25" b="9949"/>
          <a:stretch/>
        </p:blipFill>
        <p:spPr bwMode="auto">
          <a:xfrm>
            <a:off x="7288771" y="5191070"/>
            <a:ext cx="2064780" cy="166888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EFECBE1-5A68-3FC8-C49A-D9752FC5AED7}"/>
              </a:ext>
            </a:extLst>
          </p:cNvPr>
          <p:cNvGrpSpPr/>
          <p:nvPr/>
        </p:nvGrpSpPr>
        <p:grpSpPr>
          <a:xfrm>
            <a:off x="152400" y="168074"/>
            <a:ext cx="10506075" cy="5857440"/>
            <a:chOff x="0" y="94706"/>
            <a:chExt cx="10594792" cy="5857440"/>
          </a:xfrm>
        </p:grpSpPr>
        <p:pic>
          <p:nvPicPr>
            <p:cNvPr id="20" name="Picture 2" descr="http://mam.global.bdfgroup.net/DataExchange/Image?o=287296&amp;v=2&amp;mimeType=image%2Fjpeg&amp;_=63664062613645114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1041574"/>
              <a:ext cx="5258403" cy="4910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4BA78B3-42E8-0F53-E33E-815C95A888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5080" y="94706"/>
              <a:ext cx="1509712" cy="150971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957080345"/>
      </p:ext>
    </p:extLst>
  </p:cSld>
  <p:clrMapOvr>
    <a:masterClrMapping/>
  </p:clrMapOvr>
  <mc:AlternateContent xmlns:mc="http://schemas.openxmlformats.org/markup-compatibility/2006" xmlns:p14="http://schemas.microsoft.com/office/powerpoint/2010/main">
    <mc:Choice Requires="p14">
      <p:transition spd="slow" p14:dur="2000" advTm="25238"/>
    </mc:Choice>
    <mc:Fallback xmlns="">
      <p:transition spd="slow" advTm="252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BD73C03-4BDD-433B-86A5-7F94D3B48DF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5" name="Object 4" hidden="1">
                        <a:extLst>
                          <a:ext uri="{FF2B5EF4-FFF2-40B4-BE49-F238E27FC236}">
                            <a16:creationId xmlns:a16="http://schemas.microsoft.com/office/drawing/2014/main" id="{EBD73C03-4BDD-433B-86A5-7F94D3B48D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A5EE2E66-6253-418C-BA97-BA7D4FF5BCDE}"/>
              </a:ext>
            </a:extLst>
          </p:cNvPr>
          <p:cNvSpPr/>
          <p:nvPr/>
        </p:nvSpPr>
        <p:spPr>
          <a:xfrm>
            <a:off x="47328" y="44624"/>
            <a:ext cx="12097343" cy="6768752"/>
          </a:xfrm>
          <a:prstGeom prst="rect">
            <a:avLst/>
          </a:prstGeom>
          <a:solidFill>
            <a:schemeClr val="bg1"/>
          </a:solidFill>
          <a:ln w="127000">
            <a:solidFill>
              <a:srgbClr val="9DC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Yu Gothic Light"/>
              <a:ea typeface="+mn-ea"/>
              <a:cs typeface="+mn-cs"/>
            </a:endParaRPr>
          </a:p>
        </p:txBody>
      </p:sp>
      <p:sp>
        <p:nvSpPr>
          <p:cNvPr id="8" name="Rechteck 7">
            <a:extLst>
              <a:ext uri="{FF2B5EF4-FFF2-40B4-BE49-F238E27FC236}">
                <a16:creationId xmlns:a16="http://schemas.microsoft.com/office/drawing/2014/main" id="{4C407DDC-05DF-4108-AB92-BA94084095D8}"/>
              </a:ext>
            </a:extLst>
          </p:cNvPr>
          <p:cNvSpPr/>
          <p:nvPr/>
        </p:nvSpPr>
        <p:spPr>
          <a:xfrm>
            <a:off x="451445" y="980728"/>
            <a:ext cx="11161240" cy="5153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216000" marR="0" lvl="0" indent="-2160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solidFill>
                  <a:prstClr val="white"/>
                </a:solidFill>
              </a:ln>
              <a:solidFill>
                <a:prstClr val="white"/>
              </a:solidFill>
              <a:effectLst/>
              <a:uLnTx/>
              <a:uFillTx/>
              <a:latin typeface="Arial" panose="020B0604020202020204" pitchFamily="34" charset="0"/>
              <a:cs typeface="Arial" panose="020B0604020202020204" pitchFamily="34" charset="0"/>
            </a:endParaRPr>
          </a:p>
        </p:txBody>
      </p:sp>
      <p:sp>
        <p:nvSpPr>
          <p:cNvPr id="11" name="Inhaltsplatzhalter 2"/>
          <p:cNvSpPr txBox="1">
            <a:spLocks/>
          </p:cNvSpPr>
          <p:nvPr/>
        </p:nvSpPr>
        <p:spPr>
          <a:xfrm>
            <a:off x="6391997" y="4796358"/>
            <a:ext cx="4738657" cy="1326517"/>
          </a:xfrm>
          <a:prstGeom prst="rect">
            <a:avLst/>
          </a:prstGeom>
        </p:spPr>
        <p:txBody>
          <a:bodyPr vert="horz" wrap="square" lIns="0" tIns="0" rIns="0" bIns="0" rtlCol="0">
            <a:spAutoFit/>
          </a:bodyPr>
          <a:lstStyle>
            <a:lvl1pPr marL="0" indent="0" algn="l" defTabSz="914400" rtl="0" eaLnBrk="1" latinLnBrk="0" hangingPunct="1">
              <a:spcBef>
                <a:spcPts val="1200"/>
              </a:spcBef>
              <a:buFont typeface="Arial" pitchFamily="34" charset="0"/>
              <a:buNone/>
              <a:defRPr lang="en-GB" sz="1800" kern="1200" noProof="0" smtClean="0">
                <a:solidFill>
                  <a:schemeClr val="tx2"/>
                </a:solidFill>
                <a:latin typeface="+mn-lt"/>
                <a:ea typeface="+mn-ea"/>
                <a:cs typeface="+mn-cs"/>
              </a:defRPr>
            </a:lvl1pPr>
            <a:lvl2pPr marL="180000" indent="-180000" algn="l" defTabSz="914400" rtl="0" eaLnBrk="1" latinLnBrk="0" hangingPunct="1">
              <a:spcBef>
                <a:spcPts val="864"/>
              </a:spcBef>
              <a:buClr>
                <a:schemeClr val="tx2"/>
              </a:buClr>
              <a:buFont typeface="Arial" pitchFamily="34" charset="0"/>
              <a:buChar char="•"/>
              <a:defRPr lang="en-GB" sz="1800" kern="1200" baseline="0" noProof="0" smtClean="0">
                <a:solidFill>
                  <a:schemeClr val="tx2"/>
                </a:solidFill>
                <a:latin typeface="+mn-lt"/>
                <a:ea typeface="+mn-ea"/>
                <a:cs typeface="+mn-cs"/>
              </a:defRPr>
            </a:lvl2pPr>
            <a:lvl3pPr marL="360000" indent="-180000" algn="l" defTabSz="914400" rtl="0" eaLnBrk="1" latinLnBrk="0" hangingPunct="1">
              <a:spcBef>
                <a:spcPts val="864"/>
              </a:spcBef>
              <a:buClr>
                <a:schemeClr val="accent2"/>
              </a:buClr>
              <a:buFont typeface="Arial" pitchFamily="34" charset="0"/>
              <a:buChar char="•"/>
              <a:defRPr lang="en-GB" sz="1600" kern="1200" noProof="0" smtClean="0">
                <a:solidFill>
                  <a:schemeClr val="tx2"/>
                </a:solidFill>
                <a:latin typeface="+mn-lt"/>
                <a:ea typeface="+mn-ea"/>
                <a:cs typeface="+mn-cs"/>
              </a:defRPr>
            </a:lvl3pPr>
            <a:lvl4pPr marL="541338" indent="-180000" algn="l" defTabSz="914400" rtl="0" eaLnBrk="1" latinLnBrk="0" hangingPunct="1">
              <a:spcBef>
                <a:spcPts val="364"/>
              </a:spcBef>
              <a:buClr>
                <a:schemeClr val="accent2"/>
              </a:buClr>
              <a:buFont typeface="Arial" pitchFamily="34" charset="0"/>
              <a:buChar char="–"/>
              <a:defRPr lang="en-GB" sz="1600" kern="1200" baseline="0" noProof="0" smtClean="0">
                <a:solidFill>
                  <a:schemeClr val="tx2"/>
                </a:solidFill>
                <a:latin typeface="+mn-lt"/>
                <a:ea typeface="+mn-ea"/>
                <a:cs typeface="+mn-cs"/>
              </a:defRPr>
            </a:lvl4pPr>
            <a:lvl5pPr marL="719138" indent="-180000" algn="l" defTabSz="914400" rtl="0" eaLnBrk="1" latinLnBrk="0" hangingPunct="1">
              <a:spcBef>
                <a:spcPts val="364"/>
              </a:spcBef>
              <a:buClr>
                <a:schemeClr val="accent2"/>
              </a:buClr>
              <a:buFont typeface="Arial" pitchFamily="34" charset="0"/>
              <a:buChar char="–"/>
              <a:tabLst>
                <a:tab pos="719138" algn="l"/>
              </a:tabLst>
              <a:defRPr lang="en-GB" sz="1600" kern="1200" noProof="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18" rtl="0" eaLnBrk="1" fontAlgn="auto" latinLnBrk="0" hangingPunct="1">
              <a:lnSpc>
                <a:spcPct val="90000"/>
              </a:lnSpc>
              <a:spcBef>
                <a:spcPts val="1000"/>
              </a:spcBef>
              <a:spcAft>
                <a:spcPts val="0"/>
              </a:spcAft>
              <a:buClrTx/>
              <a:buSzTx/>
              <a:buFont typeface="Arial" pitchFamily="34" charset="0"/>
              <a:buNone/>
              <a:tabLst/>
              <a:defRPr/>
            </a:pPr>
            <a:r>
              <a:rPr kumimoji="0" lang="de-DE" sz="20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ATOCONTROL LOTION</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endParaRP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W/O</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Emulsion for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very dry</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atopic skin</a:t>
            </a: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Rich</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daily care for itchy &amp; irritated skin </a:t>
            </a: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With Licochalcone A, Ceramides &amp; Omega Oils </a:t>
            </a:r>
          </a:p>
        </p:txBody>
      </p:sp>
      <p:sp>
        <p:nvSpPr>
          <p:cNvPr id="15" name="Inhaltsplatzhalter 2"/>
          <p:cNvSpPr txBox="1">
            <a:spLocks/>
          </p:cNvSpPr>
          <p:nvPr/>
        </p:nvSpPr>
        <p:spPr>
          <a:xfrm>
            <a:off x="781279" y="4796357"/>
            <a:ext cx="4738657" cy="1548116"/>
          </a:xfrm>
          <a:prstGeom prst="rect">
            <a:avLst/>
          </a:prstGeom>
        </p:spPr>
        <p:txBody>
          <a:bodyPr vert="horz" wrap="square" lIns="0" tIns="0" rIns="0" bIns="0" rtlCol="0">
            <a:spAutoFit/>
          </a:bodyPr>
          <a:lstStyle>
            <a:lvl1pPr marL="0" indent="0" algn="l" defTabSz="914400" rtl="0" eaLnBrk="1" latinLnBrk="0" hangingPunct="1">
              <a:spcBef>
                <a:spcPts val="1200"/>
              </a:spcBef>
              <a:buFont typeface="Arial" pitchFamily="34" charset="0"/>
              <a:buNone/>
              <a:defRPr lang="en-GB" sz="1800" kern="1200" noProof="0" smtClean="0">
                <a:solidFill>
                  <a:schemeClr val="tx2"/>
                </a:solidFill>
                <a:latin typeface="+mn-lt"/>
                <a:ea typeface="+mn-ea"/>
                <a:cs typeface="+mn-cs"/>
              </a:defRPr>
            </a:lvl1pPr>
            <a:lvl2pPr marL="180000" indent="-180000" algn="l" defTabSz="914400" rtl="0" eaLnBrk="1" latinLnBrk="0" hangingPunct="1">
              <a:spcBef>
                <a:spcPts val="864"/>
              </a:spcBef>
              <a:buClr>
                <a:schemeClr val="tx2"/>
              </a:buClr>
              <a:buFont typeface="Arial" pitchFamily="34" charset="0"/>
              <a:buChar char="•"/>
              <a:defRPr lang="en-GB" sz="1800" kern="1200" baseline="0" noProof="0" smtClean="0">
                <a:solidFill>
                  <a:schemeClr val="tx2"/>
                </a:solidFill>
                <a:latin typeface="+mn-lt"/>
                <a:ea typeface="+mn-ea"/>
                <a:cs typeface="+mn-cs"/>
              </a:defRPr>
            </a:lvl2pPr>
            <a:lvl3pPr marL="360000" indent="-180000" algn="l" defTabSz="914400" rtl="0" eaLnBrk="1" latinLnBrk="0" hangingPunct="1">
              <a:spcBef>
                <a:spcPts val="864"/>
              </a:spcBef>
              <a:buClr>
                <a:schemeClr val="accent2"/>
              </a:buClr>
              <a:buFont typeface="Arial" pitchFamily="34" charset="0"/>
              <a:buChar char="•"/>
              <a:defRPr lang="en-GB" sz="1600" kern="1200" noProof="0" smtClean="0">
                <a:solidFill>
                  <a:schemeClr val="tx2"/>
                </a:solidFill>
                <a:latin typeface="+mn-lt"/>
                <a:ea typeface="+mn-ea"/>
                <a:cs typeface="+mn-cs"/>
              </a:defRPr>
            </a:lvl3pPr>
            <a:lvl4pPr marL="541338" indent="-180000" algn="l" defTabSz="914400" rtl="0" eaLnBrk="1" latinLnBrk="0" hangingPunct="1">
              <a:spcBef>
                <a:spcPts val="364"/>
              </a:spcBef>
              <a:buClr>
                <a:schemeClr val="accent2"/>
              </a:buClr>
              <a:buFont typeface="Arial" pitchFamily="34" charset="0"/>
              <a:buChar char="–"/>
              <a:defRPr lang="en-GB" sz="1600" kern="1200" baseline="0" noProof="0" smtClean="0">
                <a:solidFill>
                  <a:schemeClr val="tx2"/>
                </a:solidFill>
                <a:latin typeface="+mn-lt"/>
                <a:ea typeface="+mn-ea"/>
                <a:cs typeface="+mn-cs"/>
              </a:defRPr>
            </a:lvl4pPr>
            <a:lvl5pPr marL="719138" indent="-180000" algn="l" defTabSz="914400" rtl="0" eaLnBrk="1" latinLnBrk="0" hangingPunct="1">
              <a:spcBef>
                <a:spcPts val="364"/>
              </a:spcBef>
              <a:buClr>
                <a:schemeClr val="accent2"/>
              </a:buClr>
              <a:buFont typeface="Arial" pitchFamily="34" charset="0"/>
              <a:buChar char="–"/>
              <a:tabLst>
                <a:tab pos="719138" algn="l"/>
              </a:tabLst>
              <a:defRPr lang="en-GB" sz="1600" kern="1200" noProof="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18" rtl="0" eaLnBrk="1" fontAlgn="auto" latinLnBrk="0" hangingPunct="1">
              <a:lnSpc>
                <a:spcPct val="90000"/>
              </a:lnSpc>
              <a:spcBef>
                <a:spcPts val="1000"/>
              </a:spcBef>
              <a:spcAft>
                <a:spcPts val="0"/>
              </a:spcAft>
              <a:buClrTx/>
              <a:buSzTx/>
              <a:buFont typeface="Arial" pitchFamily="34" charset="0"/>
              <a:buNone/>
              <a:tabLst/>
              <a:defRPr/>
            </a:pPr>
            <a:r>
              <a:rPr kumimoji="0" lang="de-DE" sz="20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ATOCONTROL BALM</a:t>
            </a: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endParaRP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O/W</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Emulsion for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dry</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atopic skin</a:t>
            </a: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Light, fast absorbing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daily care for itchy &amp; irritated</a:t>
            </a: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With Licochalcone A, &amp; Ceramides &amp;  Sheabutter</a:t>
            </a:r>
          </a:p>
        </p:txBody>
      </p:sp>
      <p:pic>
        <p:nvPicPr>
          <p:cNvPr id="16" name="Picture 34"/>
          <p:cNvPicPr>
            <a:picLocks noChangeAspect="1"/>
          </p:cNvPicPr>
          <p:nvPr/>
        </p:nvPicPr>
        <p:blipFill rotWithShape="1">
          <a:blip r:embed="rId8"/>
          <a:srcRect b="76776"/>
          <a:stretch/>
        </p:blipFill>
        <p:spPr>
          <a:xfrm rot="16200000">
            <a:off x="3810767" y="3020016"/>
            <a:ext cx="3952893" cy="232106"/>
          </a:xfrm>
          <a:prstGeom prst="rect">
            <a:avLst/>
          </a:prstGeom>
        </p:spPr>
      </p:pic>
      <p:pic>
        <p:nvPicPr>
          <p:cNvPr id="13" name="Grafik 187">
            <a:extLst>
              <a:ext uri="{FF2B5EF4-FFF2-40B4-BE49-F238E27FC236}">
                <a16:creationId xmlns:a16="http://schemas.microsoft.com/office/drawing/2014/main" id="{81C5A573-673A-404C-8E9B-87909BC38731}"/>
              </a:ext>
            </a:extLst>
          </p:cNvPr>
          <p:cNvPicPr>
            <a:picLocks noChangeAspect="1"/>
          </p:cNvPicPr>
          <p:nvPr/>
        </p:nvPicPr>
        <p:blipFill>
          <a:blip r:embed="rId9"/>
          <a:stretch>
            <a:fillRect/>
          </a:stretch>
        </p:blipFill>
        <p:spPr>
          <a:xfrm>
            <a:off x="10848528" y="246620"/>
            <a:ext cx="1042276" cy="422684"/>
          </a:xfrm>
          <a:prstGeom prst="rect">
            <a:avLst/>
          </a:prstGeom>
        </p:spPr>
      </p:pic>
      <p:sp>
        <p:nvSpPr>
          <p:cNvPr id="17" name="Text Placeholder 4">
            <a:extLst>
              <a:ext uri="{FF2B5EF4-FFF2-40B4-BE49-F238E27FC236}">
                <a16:creationId xmlns:a16="http://schemas.microsoft.com/office/drawing/2014/main" id="{8D8F8D30-7709-4D26-962B-9D4A86FA6D19}"/>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Eczema prone – Red, itchy and flakey skin</a:t>
            </a:r>
          </a:p>
        </p:txBody>
      </p:sp>
      <p:sp>
        <p:nvSpPr>
          <p:cNvPr id="18" name="Title 3">
            <a:extLst>
              <a:ext uri="{FF2B5EF4-FFF2-40B4-BE49-F238E27FC236}">
                <a16:creationId xmlns:a16="http://schemas.microsoft.com/office/drawing/2014/main" id="{8529B079-036D-4D77-8F5F-AD86C06A0CB8}"/>
              </a:ext>
            </a:extLst>
          </p:cNvPr>
          <p:cNvSpPr txBox="1">
            <a:spLocks/>
          </p:cNvSpPr>
          <p:nvPr/>
        </p:nvSpPr>
        <p:spPr>
          <a:xfrm>
            <a:off x="191344" y="462619"/>
            <a:ext cx="8640000" cy="432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 Balm </a:t>
            </a:r>
            <a:r>
              <a:rPr lang="en-US">
                <a:solidFill>
                  <a:prstClr val="white">
                    <a:lumMod val="50000"/>
                  </a:prstClr>
                </a:solidFill>
                <a:latin typeface="Calibri Light" panose="020F0302020204030204"/>
              </a:rPr>
              <a:t>or</a:t>
            </a: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 Lotion</a:t>
            </a:r>
          </a:p>
        </p:txBody>
      </p:sp>
      <p:pic>
        <p:nvPicPr>
          <p:cNvPr id="19" name="Picture 18" descr="A picture containing text, toiletry, skin cream, lotion&#10;&#10;Description automatically generated">
            <a:extLst>
              <a:ext uri="{FF2B5EF4-FFF2-40B4-BE49-F238E27FC236}">
                <a16:creationId xmlns:a16="http://schemas.microsoft.com/office/drawing/2014/main" id="{B4068281-79DE-429A-B624-179FEF23426D}"/>
              </a:ext>
            </a:extLst>
          </p:cNvPr>
          <p:cNvPicPr>
            <a:picLocks noChangeAspect="1"/>
          </p:cNvPicPr>
          <p:nvPr/>
        </p:nvPicPr>
        <p:blipFill rotWithShape="1">
          <a:blip r:embed="rId10"/>
          <a:srcRect l="19819" t="16209" r="20142" b="12374"/>
          <a:stretch/>
        </p:blipFill>
        <p:spPr>
          <a:xfrm>
            <a:off x="2102395" y="1258041"/>
            <a:ext cx="1856095" cy="3328382"/>
          </a:xfrm>
          <a:prstGeom prst="rect">
            <a:avLst/>
          </a:prstGeom>
        </p:spPr>
      </p:pic>
      <p:pic>
        <p:nvPicPr>
          <p:cNvPr id="20" name="Picture 19">
            <a:extLst>
              <a:ext uri="{FF2B5EF4-FFF2-40B4-BE49-F238E27FC236}">
                <a16:creationId xmlns:a16="http://schemas.microsoft.com/office/drawing/2014/main" id="{D51B3432-F081-46A4-89A2-6A56D14723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15937" y="815029"/>
            <a:ext cx="2394818" cy="3749684"/>
          </a:xfrm>
          <a:prstGeom prst="rect">
            <a:avLst/>
          </a:prstGeom>
        </p:spPr>
      </p:pic>
    </p:spTree>
    <p:custDataLst>
      <p:tags r:id="rId1"/>
    </p:custDataLst>
    <p:extLst>
      <p:ext uri="{BB962C8B-B14F-4D97-AF65-F5344CB8AC3E}">
        <p14:creationId xmlns:p14="http://schemas.microsoft.com/office/powerpoint/2010/main" val="1840498186"/>
      </p:ext>
    </p:extLst>
  </p:cSld>
  <p:clrMapOvr>
    <a:masterClrMapping/>
  </p:clrMapOvr>
  <mc:AlternateContent xmlns:mc="http://schemas.openxmlformats.org/markup-compatibility/2006" xmlns:p14="http://schemas.microsoft.com/office/powerpoint/2010/main">
    <mc:Choice Requires="p14">
      <p:transition spd="slow" p14:dur="2000" advTm="17613"/>
    </mc:Choice>
    <mc:Fallback xmlns="">
      <p:transition spd="slow" advTm="1761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121024"/>
            <a:ext cx="7770813" cy="687158"/>
          </a:xfrm>
          <a:solidFill>
            <a:schemeClr val="bg1"/>
          </a:solidFill>
        </p:spPr>
        <p:txBody>
          <a:bodyPr>
            <a:normAutofit fontScale="90000"/>
          </a:bodyPr>
          <a:lstStyle/>
          <a:p>
            <a:r>
              <a:rPr lang="en-US" b="1" dirty="0">
                <a:effectLst/>
              </a:rPr>
              <a:t>PSORIASIS</a:t>
            </a:r>
          </a:p>
        </p:txBody>
      </p:sp>
      <p:sp>
        <p:nvSpPr>
          <p:cNvPr id="3" name="Content Placeholder 2"/>
          <p:cNvSpPr>
            <a:spLocks noGrp="1"/>
          </p:cNvSpPr>
          <p:nvPr>
            <p:ph idx="1"/>
          </p:nvPr>
        </p:nvSpPr>
        <p:spPr>
          <a:xfrm>
            <a:off x="355406" y="1064648"/>
            <a:ext cx="11479602" cy="908850"/>
          </a:xfrm>
        </p:spPr>
        <p:txBody>
          <a:bodyPr>
            <a:normAutofit fontScale="92500" lnSpcReduction="10000"/>
          </a:bodyPr>
          <a:lstStyle/>
          <a:p>
            <a:pPr marL="0" indent="0" algn="just">
              <a:buNone/>
            </a:pPr>
            <a:r>
              <a:rPr lang="en-US" sz="2000" dirty="0">
                <a:solidFill>
                  <a:schemeClr val="bg1"/>
                </a:solidFill>
                <a:latin typeface="Arial" panose="020B0604020202020204" pitchFamily="34" charset="0"/>
                <a:cs typeface="Arial" panose="020B0604020202020204" pitchFamily="34" charset="0"/>
              </a:rPr>
              <a:t>Psoriasis is an immune-mediated polygenic skin disorder. Various environmental triggering factors, e.g. trauma, infections, and medications, may elicit disease in predisposed individuals. Psoriasis is potentially multisystem disease featuring extracutaneous manifestations in a subset of patients</a:t>
            </a:r>
            <a:endParaRPr lang="en-US" sz="2000" dirty="0">
              <a:solidFill>
                <a:srgbClr val="FFFFFF"/>
              </a:solidFill>
            </a:endParaRPr>
          </a:p>
        </p:txBody>
      </p:sp>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92" t="3568" r="7222" b="7666"/>
          <a:stretch/>
        </p:blipFill>
        <p:spPr bwMode="auto">
          <a:xfrm>
            <a:off x="198810" y="2286434"/>
            <a:ext cx="4456434" cy="4450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99" t="2714" r="11499" b="6204"/>
          <a:stretch/>
        </p:blipFill>
        <p:spPr bwMode="auto">
          <a:xfrm>
            <a:off x="7719977" y="2268883"/>
            <a:ext cx="4273213" cy="43618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27DE12D8-52AF-DD5B-5B95-B5AA24A29F76}"/>
              </a:ext>
            </a:extLst>
          </p:cNvPr>
          <p:cNvSpPr txBox="1"/>
          <p:nvPr/>
        </p:nvSpPr>
        <p:spPr>
          <a:xfrm>
            <a:off x="4838463" y="2704233"/>
            <a:ext cx="2698295" cy="1477328"/>
          </a:xfrm>
          <a:prstGeom prst="rect">
            <a:avLst/>
          </a:prstGeom>
          <a:noFill/>
        </p:spPr>
        <p:txBody>
          <a:bodyPr wrap="square">
            <a:spAutoFit/>
          </a:bodyPr>
          <a:lstStyle/>
          <a:p>
            <a:r>
              <a:rPr lang="en-US" sz="1800">
                <a:solidFill>
                  <a:schemeClr val="bg1"/>
                </a:solidFill>
                <a:latin typeface="Arial" panose="020B0604020202020204" pitchFamily="34" charset="0"/>
                <a:cs typeface="Arial" panose="020B0604020202020204" pitchFamily="34" charset="0"/>
              </a:rPr>
              <a:t>sharply demarcated erythematous plaque with </a:t>
            </a:r>
            <a:r>
              <a:rPr lang="en-US">
                <a:solidFill>
                  <a:schemeClr val="bg1"/>
                </a:solidFill>
                <a:latin typeface="Arial" panose="020B0604020202020204" pitchFamily="34" charset="0"/>
                <a:cs typeface="Arial" panose="020B0604020202020204" pitchFamily="34" charset="0"/>
              </a:rPr>
              <a:t>thick </a:t>
            </a:r>
            <a:r>
              <a:rPr lang="en-US" sz="1800">
                <a:solidFill>
                  <a:schemeClr val="bg1"/>
                </a:solidFill>
                <a:latin typeface="Arial" panose="020B0604020202020204" pitchFamily="34" charset="0"/>
                <a:cs typeface="Arial" panose="020B0604020202020204" pitchFamily="34" charset="0"/>
              </a:rPr>
              <a:t>scale, plaques may be localized or widespread</a:t>
            </a:r>
            <a:endParaRPr lang="en-US"/>
          </a:p>
        </p:txBody>
      </p:sp>
    </p:spTree>
    <p:custDataLst>
      <p:tags r:id="rId1"/>
    </p:custDataLst>
    <p:extLst>
      <p:ext uri="{BB962C8B-B14F-4D97-AF65-F5344CB8AC3E}">
        <p14:creationId xmlns:p14="http://schemas.microsoft.com/office/powerpoint/2010/main" val="690587820"/>
      </p:ext>
    </p:extLst>
  </p:cSld>
  <p:clrMapOvr>
    <a:masterClrMapping/>
  </p:clrMapOvr>
  <mc:AlternateContent xmlns:mc="http://schemas.openxmlformats.org/markup-compatibility/2006" xmlns:p14="http://schemas.microsoft.com/office/powerpoint/2010/main">
    <mc:Choice Requires="p14">
      <p:transition spd="slow" p14:dur="2000" advTm="48868"/>
    </mc:Choice>
    <mc:Fallback xmlns="">
      <p:transition spd="slow" advTm="488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774C-B3CA-5250-7ED7-43A3FB2F0D84}"/>
              </a:ext>
            </a:extLst>
          </p:cNvPr>
          <p:cNvSpPr txBox="1">
            <a:spLocks noGrp="1"/>
          </p:cNvSpPr>
          <p:nvPr>
            <p:ph type="title"/>
          </p:nvPr>
        </p:nvSpPr>
        <p:spPr>
          <a:xfrm>
            <a:off x="2209800" y="120650"/>
            <a:ext cx="7770813" cy="648345"/>
          </a:xfrm>
          <a:solidFill>
            <a:schemeClr val="bg1"/>
          </a:solidFill>
        </p:spPr>
        <p:txBody>
          <a:bodyPr>
            <a:normAutofit/>
          </a:bodyPr>
          <a:lstStyle/>
          <a:p>
            <a:pPr eaLnBrk="1" fontAlgn="auto">
              <a:spcBef>
                <a:spcPts val="0"/>
              </a:spcBef>
              <a:spcAft>
                <a:spcPts val="0"/>
              </a:spcAft>
              <a:defRPr/>
            </a:pPr>
            <a:r>
              <a:rPr lang="en-US" sz="3200" b="1" dirty="0">
                <a:solidFill>
                  <a:srgbClr val="000000"/>
                </a:solidFill>
                <a:effectLst/>
                <a:latin typeface="Arial" panose="020B0604020202020204" pitchFamily="34" charset="0"/>
                <a:cs typeface="Arial" panose="020B0604020202020204" pitchFamily="34" charset="0"/>
              </a:rPr>
              <a:t>TREATMENT GUIDELINES</a:t>
            </a:r>
          </a:p>
        </p:txBody>
      </p:sp>
      <p:graphicFrame>
        <p:nvGraphicFramePr>
          <p:cNvPr id="3" name="Content Placeholder 4">
            <a:extLst>
              <a:ext uri="{FF2B5EF4-FFF2-40B4-BE49-F238E27FC236}">
                <a16:creationId xmlns:a16="http://schemas.microsoft.com/office/drawing/2014/main" id="{A7ED01DA-88E6-4F34-A3A4-43BE5F39887A}"/>
              </a:ext>
            </a:extLst>
          </p:cNvPr>
          <p:cNvGraphicFramePr>
            <a:graphicFrameLocks noGrp="1"/>
          </p:cNvGraphicFramePr>
          <p:nvPr>
            <p:ph idx="1"/>
            <p:extLst>
              <p:ext uri="{D42A27DB-BD31-4B8C-83A1-F6EECF244321}">
                <p14:modId xmlns:p14="http://schemas.microsoft.com/office/powerpoint/2010/main" val="3797751689"/>
              </p:ext>
            </p:extLst>
          </p:nvPr>
        </p:nvGraphicFramePr>
        <p:xfrm>
          <a:off x="446625" y="885204"/>
          <a:ext cx="11550304" cy="5852146"/>
        </p:xfrm>
        <a:graphic>
          <a:graphicData uri="http://schemas.openxmlformats.org/drawingml/2006/table">
            <a:tbl>
              <a:tblPr firstRow="1" bandRow="1">
                <a:tableStyleId>{2A488322-F2BA-4B5B-9748-0D474271808F}</a:tableStyleId>
              </a:tblPr>
              <a:tblGrid>
                <a:gridCol w="1699328">
                  <a:extLst>
                    <a:ext uri="{9D8B030D-6E8A-4147-A177-3AD203B41FA5}">
                      <a16:colId xmlns:a16="http://schemas.microsoft.com/office/drawing/2014/main" val="20000"/>
                    </a:ext>
                  </a:extLst>
                </a:gridCol>
                <a:gridCol w="3523326">
                  <a:extLst>
                    <a:ext uri="{9D8B030D-6E8A-4147-A177-3AD203B41FA5}">
                      <a16:colId xmlns:a16="http://schemas.microsoft.com/office/drawing/2014/main" val="20001"/>
                    </a:ext>
                  </a:extLst>
                </a:gridCol>
                <a:gridCol w="2450593">
                  <a:extLst>
                    <a:ext uri="{9D8B030D-6E8A-4147-A177-3AD203B41FA5}">
                      <a16:colId xmlns:a16="http://schemas.microsoft.com/office/drawing/2014/main" val="20002"/>
                    </a:ext>
                  </a:extLst>
                </a:gridCol>
                <a:gridCol w="3877057">
                  <a:extLst>
                    <a:ext uri="{9D8B030D-6E8A-4147-A177-3AD203B41FA5}">
                      <a16:colId xmlns:a16="http://schemas.microsoft.com/office/drawing/2014/main" val="20003"/>
                    </a:ext>
                  </a:extLst>
                </a:gridCol>
              </a:tblGrid>
              <a:tr h="327255">
                <a:tc>
                  <a:txBody>
                    <a:bodyPr/>
                    <a:lstStyle/>
                    <a:p>
                      <a:pPr lvl="0"/>
                      <a:endParaRPr lang="en-US" sz="1400">
                        <a:solidFill>
                          <a:srgbClr val="000000"/>
                        </a:solidFill>
                        <a:latin typeface="Arial" panose="020B0604020202020204" pitchFamily="34" charset="0"/>
                        <a:cs typeface="Arial" panose="020B0604020202020204" pitchFamily="34" charset="0"/>
                      </a:endParaRPr>
                    </a:p>
                  </a:txBody>
                  <a:tcPr marL="91443" marR="91443" marT="45719" marB="45719">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Arial" panose="020B0604020202020204" pitchFamily="34" charset="0"/>
                          <a:cs typeface="Arial" panose="020B0604020202020204" pitchFamily="34" charset="0"/>
                        </a:rPr>
                        <a:t>MILD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Arial" panose="020B0604020202020204" pitchFamily="34" charset="0"/>
                          <a:cs typeface="Arial" panose="020B0604020202020204" pitchFamily="34" charset="0"/>
                        </a:rPr>
                        <a:t>&lt;3% BSA is mild </a:t>
                      </a:r>
                    </a:p>
                  </a:txBody>
                  <a:tcPr marL="91443" marR="91443" marT="45719" marB="45719">
                    <a:solidFill>
                      <a:schemeClr val="accent6">
                        <a:lumMod val="40000"/>
                        <a:lumOff val="60000"/>
                      </a:schemeClr>
                    </a:solidFill>
                  </a:tcPr>
                </a:tc>
                <a:tc>
                  <a:txBody>
                    <a:bodyPr/>
                    <a:lstStyle/>
                    <a:p>
                      <a:pPr lvl="0"/>
                      <a:r>
                        <a:rPr lang="en-US" sz="1400" b="1">
                          <a:solidFill>
                            <a:schemeClr val="tx1"/>
                          </a:solidFill>
                          <a:latin typeface="Arial" panose="020B0604020202020204" pitchFamily="34" charset="0"/>
                          <a:cs typeface="Arial" panose="020B0604020202020204" pitchFamily="34" charset="0"/>
                        </a:rPr>
                        <a:t>MODERATE</a:t>
                      </a:r>
                    </a:p>
                    <a:p>
                      <a:pPr lvl="0"/>
                      <a:r>
                        <a:rPr lang="en-US" sz="1400" b="0">
                          <a:solidFill>
                            <a:schemeClr val="tx1"/>
                          </a:solidFill>
                          <a:latin typeface="Arial" panose="020B0604020202020204" pitchFamily="34" charset="0"/>
                          <a:cs typeface="Arial" panose="020B0604020202020204" pitchFamily="34" charset="0"/>
                        </a:rPr>
                        <a:t>3% to 10% BSA is moderate </a:t>
                      </a:r>
                    </a:p>
                  </a:txBody>
                  <a:tcPr marL="91443" marR="91443" marT="45719" marB="45719">
                    <a:solidFill>
                      <a:schemeClr val="accent6">
                        <a:lumMod val="40000"/>
                        <a:lumOff val="60000"/>
                      </a:schemeClr>
                    </a:solidFill>
                  </a:tcPr>
                </a:tc>
                <a:tc>
                  <a:txBody>
                    <a:bodyPr/>
                    <a:lstStyle/>
                    <a:p>
                      <a:pPr lvl="0"/>
                      <a:r>
                        <a:rPr lang="en-US" sz="1400" b="1">
                          <a:solidFill>
                            <a:schemeClr val="tx1"/>
                          </a:solidFill>
                          <a:latin typeface="Arial" panose="020B0604020202020204" pitchFamily="34" charset="0"/>
                          <a:cs typeface="Arial" panose="020B0604020202020204" pitchFamily="34" charset="0"/>
                        </a:rPr>
                        <a:t>SEVERE </a:t>
                      </a:r>
                    </a:p>
                    <a:p>
                      <a:pPr lvl="0"/>
                      <a:r>
                        <a:rPr lang="en-US" sz="1400" b="0">
                          <a:solidFill>
                            <a:schemeClr val="tx1"/>
                          </a:solidFill>
                          <a:latin typeface="Arial" panose="020B0604020202020204" pitchFamily="34" charset="0"/>
                          <a:cs typeface="Arial" panose="020B0604020202020204" pitchFamily="34" charset="0"/>
                        </a:rPr>
                        <a:t>&gt;10% BSA is severe disease</a:t>
                      </a:r>
                    </a:p>
                  </a:txBody>
                  <a:tcPr marL="91443" marR="91443" marT="45719" marB="45719">
                    <a:solidFill>
                      <a:schemeClr val="accent6">
                        <a:lumMod val="40000"/>
                        <a:lumOff val="60000"/>
                      </a:schemeClr>
                    </a:solidFill>
                  </a:tcPr>
                </a:tc>
                <a:extLst>
                  <a:ext uri="{0D108BD9-81ED-4DB2-BD59-A6C34878D82A}">
                    <a16:rowId xmlns:a16="http://schemas.microsoft.com/office/drawing/2014/main" val="10000"/>
                  </a:ext>
                </a:extLst>
              </a:tr>
              <a:tr h="630936">
                <a:tc>
                  <a:txBody>
                    <a:bodyPr/>
                    <a:lstStyle/>
                    <a:p>
                      <a:pPr lvl="0"/>
                      <a:r>
                        <a:rPr lang="en-US" sz="1400" b="1">
                          <a:latin typeface="Arial" panose="020B0604020202020204" pitchFamily="34" charset="0"/>
                          <a:cs typeface="Arial" panose="020B0604020202020204" pitchFamily="34" charset="0"/>
                        </a:rPr>
                        <a:t>1</a:t>
                      </a:r>
                      <a:r>
                        <a:rPr lang="en-US" sz="1400" b="1" baseline="30000">
                          <a:latin typeface="Arial" panose="020B0604020202020204" pitchFamily="34" charset="0"/>
                          <a:cs typeface="Arial" panose="020B0604020202020204" pitchFamily="34" charset="0"/>
                        </a:rPr>
                        <a:t>st</a:t>
                      </a:r>
                      <a:r>
                        <a:rPr lang="en-US" sz="1400" b="1">
                          <a:latin typeface="Arial" panose="020B0604020202020204" pitchFamily="34" charset="0"/>
                          <a:cs typeface="Arial" panose="020B0604020202020204" pitchFamily="34" charset="0"/>
                        </a:rPr>
                        <a:t> line</a:t>
                      </a:r>
                    </a:p>
                  </a:txBody>
                  <a:tcPr marL="91443" marR="91443" marT="45719" marB="45719"/>
                </a:tc>
                <a:tc>
                  <a:txBody>
                    <a:bodyPr/>
                    <a:lstStyle/>
                    <a:p>
                      <a:pPr lvl="0" algn="l"/>
                      <a:r>
                        <a:rPr lang="en-US" sz="1400">
                          <a:latin typeface="Arial" panose="020B0604020202020204" pitchFamily="34" charset="0"/>
                          <a:cs typeface="Arial" panose="020B0604020202020204" pitchFamily="34" charset="0"/>
                        </a:rPr>
                        <a:t>Salicylic acid 2% + coal tar in white soft paraffin to remove scale</a:t>
                      </a:r>
                    </a:p>
                    <a:p>
                      <a:pPr lvl="0" algn="l"/>
                      <a:r>
                        <a:rPr lang="en-US" sz="1400">
                          <a:latin typeface="Arial" panose="020B0604020202020204" pitchFamily="34" charset="0"/>
                          <a:cs typeface="Arial" panose="020B0604020202020204" pitchFamily="34" charset="0"/>
                        </a:rPr>
                        <a:t>5% LPC (mane)</a:t>
                      </a:r>
                    </a:p>
                    <a:p>
                      <a:pPr lvl="0" algn="l"/>
                      <a:r>
                        <a:rPr lang="en-US" sz="1400" b="1">
                          <a:latin typeface="Arial" panose="020B0604020202020204" pitchFamily="34" charset="0"/>
                          <a:cs typeface="Arial" panose="020B0604020202020204" pitchFamily="34" charset="0"/>
                        </a:rPr>
                        <a:t>Emollients</a:t>
                      </a:r>
                    </a:p>
                  </a:txBody>
                  <a:tcPr marL="91443" marR="91443" marT="45719" marB="45719"/>
                </a:tc>
                <a:tc>
                  <a:txBody>
                    <a:bodyPr/>
                    <a:lstStyle/>
                    <a:p>
                      <a:r>
                        <a:rPr lang="en-US" sz="1400">
                          <a:latin typeface="Arial" panose="020B0604020202020204" pitchFamily="34" charset="0"/>
                          <a:cs typeface="Arial" panose="020B0604020202020204" pitchFamily="34" charset="0"/>
                        </a:rPr>
                        <a:t>Same as for mild</a:t>
                      </a:r>
                      <a:endParaRPr lang="en-ZA" sz="1400">
                        <a:latin typeface="Arial" panose="020B0604020202020204" pitchFamily="34" charset="0"/>
                        <a:cs typeface="Arial" panose="020B0604020202020204" pitchFamily="34" charset="0"/>
                      </a:endParaRPr>
                    </a:p>
                  </a:txBody>
                  <a:tcPr marL="91443" marR="91443" marT="45719" marB="45719"/>
                </a:tc>
                <a:tc>
                  <a:txBody>
                    <a:bodyPr/>
                    <a:lstStyle/>
                    <a:p>
                      <a:pPr lvl="0" algn="l"/>
                      <a:r>
                        <a:rPr lang="en-US" sz="1400">
                          <a:latin typeface="Arial" panose="020B0604020202020204" pitchFamily="34" charset="0"/>
                          <a:cs typeface="Arial" panose="020B0604020202020204" pitchFamily="34" charset="0"/>
                        </a:rPr>
                        <a:t>Anthralin (Dithranol</a:t>
                      </a:r>
                      <a:r>
                        <a:rPr lang="en-US" sz="1400" baseline="0">
                          <a:latin typeface="Arial" panose="020B0604020202020204" pitchFamily="34" charset="0"/>
                          <a:cs typeface="Arial" panose="020B0604020202020204" pitchFamily="34" charset="0"/>
                        </a:rPr>
                        <a:t>)</a:t>
                      </a:r>
                    </a:p>
                    <a:p>
                      <a:pPr lvl="0" algn="l"/>
                      <a:r>
                        <a:rPr lang="en-US" sz="1400" baseline="0">
                          <a:latin typeface="Arial" panose="020B0604020202020204" pitchFamily="34" charset="0"/>
                          <a:cs typeface="Arial" panose="020B0604020202020204" pitchFamily="34" charset="0"/>
                        </a:rPr>
                        <a:t>Short contact  or Long contact </a:t>
                      </a:r>
                      <a:endParaRPr lang="en-US" sz="1400">
                        <a:latin typeface="Arial" panose="020B0604020202020204" pitchFamily="34" charset="0"/>
                        <a:cs typeface="Arial" panose="020B0604020202020204" pitchFamily="34" charset="0"/>
                      </a:endParaRPr>
                    </a:p>
                    <a:p>
                      <a:pPr lvl="0"/>
                      <a:endParaRPr lang="en-US" sz="1400">
                        <a:latin typeface="Arial" panose="020B0604020202020204" pitchFamily="34" charset="0"/>
                        <a:cs typeface="Arial" panose="020B0604020202020204" pitchFamily="34" charset="0"/>
                      </a:endParaRPr>
                    </a:p>
                  </a:txBody>
                  <a:tcPr marL="91443" marR="91443" marT="45719" marB="45719"/>
                </a:tc>
                <a:extLst>
                  <a:ext uri="{0D108BD9-81ED-4DB2-BD59-A6C34878D82A}">
                    <a16:rowId xmlns:a16="http://schemas.microsoft.com/office/drawing/2014/main" val="10001"/>
                  </a:ext>
                </a:extLst>
              </a:tr>
              <a:tr h="587660">
                <a:tc rowSpan="2">
                  <a:txBody>
                    <a:bodyPr/>
                    <a:lstStyle/>
                    <a:p>
                      <a:pPr marL="0" marR="0" lvl="0" indent="0" algn="l" defTabSz="914400" rtl="0" fontAlgn="auto" hangingPunct="1">
                        <a:lnSpc>
                          <a:spcPct val="100000"/>
                        </a:lnSpc>
                        <a:spcBef>
                          <a:spcPts val="0"/>
                        </a:spcBef>
                        <a:spcAft>
                          <a:spcPts val="0"/>
                        </a:spcAft>
                        <a:buNone/>
                        <a:tabLst/>
                      </a:pPr>
                      <a:r>
                        <a:rPr lang="en-US" sz="1400" b="1">
                          <a:latin typeface="Arial" panose="020B0604020202020204" pitchFamily="34" charset="0"/>
                          <a:cs typeface="Arial" panose="020B0604020202020204" pitchFamily="34" charset="0"/>
                        </a:rPr>
                        <a:t>2</a:t>
                      </a:r>
                      <a:r>
                        <a:rPr lang="en-US" sz="1400" b="1" baseline="30000">
                          <a:latin typeface="Arial" panose="020B0604020202020204" pitchFamily="34" charset="0"/>
                          <a:cs typeface="Arial" panose="020B0604020202020204" pitchFamily="34" charset="0"/>
                        </a:rPr>
                        <a:t>nd</a:t>
                      </a:r>
                      <a:r>
                        <a:rPr lang="en-US" sz="1400" b="1">
                          <a:latin typeface="Arial" panose="020B0604020202020204" pitchFamily="34" charset="0"/>
                          <a:cs typeface="Arial" panose="020B0604020202020204" pitchFamily="34" charset="0"/>
                        </a:rPr>
                        <a:t> line</a:t>
                      </a:r>
                    </a:p>
                    <a:p>
                      <a:pPr lvl="0"/>
                      <a:endParaRPr lang="en-US" sz="1400" b="1">
                        <a:latin typeface="Arial" panose="020B0604020202020204" pitchFamily="34" charset="0"/>
                        <a:cs typeface="Arial" panose="020B0604020202020204" pitchFamily="34" charset="0"/>
                      </a:endParaRPr>
                    </a:p>
                  </a:txBody>
                  <a:tcPr marL="91443" marR="91443" marT="45719" marB="45719"/>
                </a:tc>
                <a:tc>
                  <a:txBody>
                    <a:bodyPr/>
                    <a:lstStyle/>
                    <a:p>
                      <a:pPr lvl="0"/>
                      <a:r>
                        <a:rPr lang="en-US" sz="1400">
                          <a:latin typeface="Arial" panose="020B0604020202020204" pitchFamily="34" charset="0"/>
                          <a:cs typeface="Arial" panose="020B0604020202020204" pitchFamily="34" charset="0"/>
                        </a:rPr>
                        <a:t>Vit</a:t>
                      </a:r>
                      <a:r>
                        <a:rPr lang="en-US" sz="1400" baseline="0">
                          <a:latin typeface="Arial" panose="020B0604020202020204" pitchFamily="34" charset="0"/>
                          <a:cs typeface="Arial" panose="020B0604020202020204" pitchFamily="34" charset="0"/>
                        </a:rPr>
                        <a:t> D analogues + betamethasone 0.1%</a:t>
                      </a:r>
                    </a:p>
                    <a:p>
                      <a:pPr lvl="0"/>
                      <a:r>
                        <a:rPr lang="en-US" sz="1400" baseline="0">
                          <a:latin typeface="Arial" panose="020B0604020202020204" pitchFamily="34" charset="0"/>
                          <a:cs typeface="Arial" panose="020B0604020202020204" pitchFamily="34" charset="0"/>
                        </a:rPr>
                        <a:t>(Dovobet)</a:t>
                      </a:r>
                    </a:p>
                    <a:p>
                      <a:pPr lvl="0"/>
                      <a:r>
                        <a:rPr lang="en-US" sz="1400" baseline="0">
                          <a:latin typeface="Arial" panose="020B0604020202020204" pitchFamily="34" charset="0"/>
                          <a:cs typeface="Arial" panose="020B0604020202020204" pitchFamily="34" charset="0"/>
                        </a:rPr>
                        <a:t>Groups 3- 4 topical steroid</a:t>
                      </a:r>
                    </a:p>
                  </a:txBody>
                  <a:tcPr marL="91443" marR="91443" marT="45719" marB="45719"/>
                </a:tc>
                <a:tc>
                  <a:txBody>
                    <a:bodyPr/>
                    <a:lstStyle/>
                    <a:p>
                      <a:pPr lvl="0" algn="l"/>
                      <a:r>
                        <a:rPr lang="en-US" sz="1400">
                          <a:latin typeface="Arial" panose="020B0604020202020204" pitchFamily="34" charset="0"/>
                          <a:cs typeface="Arial" panose="020B0604020202020204" pitchFamily="34" charset="0"/>
                        </a:rPr>
                        <a:t>Anthralin (Dithranol</a:t>
                      </a:r>
                      <a:r>
                        <a:rPr lang="en-US" sz="1400" baseline="0">
                          <a:latin typeface="Arial" panose="020B0604020202020204" pitchFamily="34" charset="0"/>
                          <a:cs typeface="Arial" panose="020B0604020202020204" pitchFamily="34" charset="0"/>
                        </a:rPr>
                        <a:t>)</a:t>
                      </a:r>
                    </a:p>
                    <a:p>
                      <a:pPr lvl="0" algn="l"/>
                      <a:endParaRPr lang="en-US" sz="1400">
                        <a:latin typeface="Arial" panose="020B0604020202020204" pitchFamily="34" charset="0"/>
                        <a:cs typeface="Arial" panose="020B0604020202020204" pitchFamily="34" charset="0"/>
                      </a:endParaRPr>
                    </a:p>
                    <a:p>
                      <a:pPr lvl="0" algn="l"/>
                      <a:r>
                        <a:rPr lang="en-US" sz="1400">
                          <a:latin typeface="Arial" panose="020B0604020202020204" pitchFamily="34" charset="0"/>
                          <a:cs typeface="Arial" panose="020B0604020202020204" pitchFamily="34" charset="0"/>
                        </a:rPr>
                        <a:t>Phototherapy &amp; combination of UV light and anthralin (Ingram regimen)</a:t>
                      </a:r>
                    </a:p>
                  </a:txBody>
                  <a:tcPr marL="91443" marR="91443" marT="45719" marB="45719"/>
                </a:tc>
                <a:tc>
                  <a:txBody>
                    <a:bodyPr/>
                    <a:lstStyle/>
                    <a:p>
                      <a:pPr lvl="0"/>
                      <a:r>
                        <a:rPr lang="en-US" sz="1400">
                          <a:latin typeface="Arial" panose="020B0604020202020204" pitchFamily="34" charset="0"/>
                          <a:cs typeface="Arial" panose="020B0604020202020204" pitchFamily="34" charset="0"/>
                        </a:rPr>
                        <a:t>Phototherapy &amp; combination of UV light and anthralin (Ingram regimen)</a:t>
                      </a:r>
                    </a:p>
                    <a:p>
                      <a:pPr lvl="0"/>
                      <a:endParaRPr lang="en-US" sz="1400">
                        <a:latin typeface="Arial" panose="020B0604020202020204" pitchFamily="34" charset="0"/>
                        <a:cs typeface="Arial" panose="020B0604020202020204" pitchFamily="34" charset="0"/>
                      </a:endParaRPr>
                    </a:p>
                    <a:p>
                      <a:pPr lvl="0"/>
                      <a:endParaRPr lang="en-US" sz="1400">
                        <a:latin typeface="Arial" panose="020B0604020202020204" pitchFamily="34" charset="0"/>
                        <a:cs typeface="Arial" panose="020B0604020202020204" pitchFamily="34" charset="0"/>
                      </a:endParaRPr>
                    </a:p>
                  </a:txBody>
                  <a:tcPr marL="91443" marR="91443" marT="45719" marB="45719"/>
                </a:tc>
                <a:extLst>
                  <a:ext uri="{0D108BD9-81ED-4DB2-BD59-A6C34878D82A}">
                    <a16:rowId xmlns:a16="http://schemas.microsoft.com/office/drawing/2014/main" val="10002"/>
                  </a:ext>
                </a:extLst>
              </a:tr>
              <a:tr h="963172">
                <a:tc vMerge="1">
                  <a:txBody>
                    <a:bodyPr/>
                    <a:lstStyle/>
                    <a:p>
                      <a:endParaRPr lang="en-ZA"/>
                    </a:p>
                  </a:txBody>
                  <a:tcPr/>
                </a:tc>
                <a:tc>
                  <a:txBody>
                    <a:bodyPr/>
                    <a:lstStyle/>
                    <a:p>
                      <a:pPr lvl="0"/>
                      <a:r>
                        <a:rPr lang="en-US" sz="1400">
                          <a:latin typeface="Arial" panose="020B0604020202020204" pitchFamily="34" charset="0"/>
                          <a:cs typeface="Arial" panose="020B0604020202020204" pitchFamily="34" charset="0"/>
                        </a:rPr>
                        <a:t>Calcineurin</a:t>
                      </a:r>
                      <a:r>
                        <a:rPr lang="en-US" sz="1400" baseline="0">
                          <a:latin typeface="Arial" panose="020B0604020202020204" pitchFamily="34" charset="0"/>
                          <a:cs typeface="Arial" panose="020B0604020202020204" pitchFamily="34" charset="0"/>
                        </a:rPr>
                        <a:t> inhibitor </a:t>
                      </a:r>
                    </a:p>
                    <a:p>
                      <a:pPr lvl="0"/>
                      <a:r>
                        <a:rPr lang="en-US" sz="1400" baseline="0">
                          <a:latin typeface="Arial" panose="020B0604020202020204" pitchFamily="34" charset="0"/>
                          <a:cs typeface="Arial" panose="020B0604020202020204" pitchFamily="34" charset="0"/>
                        </a:rPr>
                        <a:t>(Protopic 0.03%, 0.1%)</a:t>
                      </a:r>
                      <a:endParaRPr lang="en-US" sz="1400">
                        <a:latin typeface="Arial" panose="020B0604020202020204" pitchFamily="34" charset="0"/>
                        <a:cs typeface="Arial" panose="020B0604020202020204" pitchFamily="34" charset="0"/>
                      </a:endParaRPr>
                    </a:p>
                  </a:txBody>
                  <a:tcPr marL="91443" marR="91443" marT="45719" marB="45719"/>
                </a:tc>
                <a:tc>
                  <a:txBody>
                    <a:bodyPr/>
                    <a:lstStyle/>
                    <a:p>
                      <a:pPr lvl="0"/>
                      <a:r>
                        <a:rPr lang="en-US" sz="1400" b="1">
                          <a:latin typeface="Arial" panose="020B0604020202020204" pitchFamily="34" charset="0"/>
                          <a:cs typeface="Arial" panose="020B0604020202020204" pitchFamily="34" charset="0"/>
                        </a:rPr>
                        <a:t>Phototherapy</a:t>
                      </a:r>
                    </a:p>
                    <a:p>
                      <a:pPr marL="285750" lvl="0" indent="-285750">
                        <a:buFont typeface="Arial" panose="020B0604020202020204" pitchFamily="34" charset="0"/>
                        <a:buChar char="•"/>
                      </a:pPr>
                      <a:r>
                        <a:rPr lang="en-US" sz="1400">
                          <a:latin typeface="Arial" panose="020B0604020202020204" pitchFamily="34" charset="0"/>
                          <a:cs typeface="Arial" panose="020B0604020202020204" pitchFamily="34" charset="0"/>
                        </a:rPr>
                        <a:t>Narrowband – UVB</a:t>
                      </a:r>
                    </a:p>
                    <a:p>
                      <a:pPr marL="285750" lvl="0" indent="-285750">
                        <a:buFont typeface="Arial" panose="020B0604020202020204" pitchFamily="34" charset="0"/>
                        <a:buChar char="•"/>
                      </a:pPr>
                      <a:r>
                        <a:rPr lang="fr-FR" sz="1400" err="1">
                          <a:latin typeface="Arial" panose="020B0604020202020204" pitchFamily="34" charset="0"/>
                          <a:cs typeface="Arial" panose="020B0604020202020204" pitchFamily="34" charset="0"/>
                        </a:rPr>
                        <a:t>Acitretin</a:t>
                      </a:r>
                      <a:r>
                        <a:rPr lang="fr-FR" sz="1400">
                          <a:latin typeface="Arial" panose="020B0604020202020204" pitchFamily="34" charset="0"/>
                          <a:cs typeface="Arial" panose="020B0604020202020204" pitchFamily="34" charset="0"/>
                        </a:rPr>
                        <a:t> plus NB-UVB combination therapy</a:t>
                      </a:r>
                      <a:endParaRPr lang="en-US" sz="1400">
                        <a:latin typeface="Arial" panose="020B0604020202020204" pitchFamily="34" charset="0"/>
                        <a:cs typeface="Arial" panose="020B0604020202020204" pitchFamily="34" charset="0"/>
                      </a:endParaRPr>
                    </a:p>
                  </a:txBody>
                  <a:tcPr marL="91443" marR="91443" marT="45719" marB="45719"/>
                </a:tc>
                <a:tc>
                  <a:txBody>
                    <a:bodyPr/>
                    <a:lstStyle/>
                    <a:p>
                      <a:pPr lvl="0"/>
                      <a:r>
                        <a:rPr lang="en-US" sz="1400" b="1" u="sng">
                          <a:latin typeface="Arial" panose="020B0604020202020204" pitchFamily="34" charset="0"/>
                          <a:cs typeface="Arial" panose="020B0604020202020204" pitchFamily="34" charset="0"/>
                        </a:rPr>
                        <a:t>Systemic Rx:</a:t>
                      </a:r>
                    </a:p>
                    <a:p>
                      <a:pPr lvl="0"/>
                      <a:r>
                        <a:rPr lang="en-US" sz="1400">
                          <a:latin typeface="Arial" panose="020B0604020202020204" pitchFamily="34" charset="0"/>
                          <a:cs typeface="Arial" panose="020B0604020202020204" pitchFamily="34" charset="0"/>
                        </a:rPr>
                        <a:t>Methotrexate</a:t>
                      </a:r>
                    </a:p>
                    <a:p>
                      <a:pPr lvl="0"/>
                      <a:r>
                        <a:rPr lang="en-US" sz="1400">
                          <a:latin typeface="Arial" panose="020B0604020202020204" pitchFamily="34" charset="0"/>
                          <a:cs typeface="Arial" panose="020B0604020202020204" pitchFamily="34" charset="0"/>
                        </a:rPr>
                        <a:t>Acitretin (pustular variant)</a:t>
                      </a:r>
                      <a:r>
                        <a:rPr lang="en-US" sz="1400" baseline="0">
                          <a:latin typeface="Arial" panose="020B0604020202020204" pitchFamily="34" charset="0"/>
                          <a:cs typeface="Arial" panose="020B0604020202020204" pitchFamily="34" charset="0"/>
                        </a:rPr>
                        <a:t> </a:t>
                      </a:r>
                    </a:p>
                    <a:p>
                      <a:pPr lvl="0"/>
                      <a:r>
                        <a:rPr lang="en-US" sz="1400" baseline="0">
                          <a:latin typeface="Arial" panose="020B0604020202020204" pitchFamily="34" charset="0"/>
                          <a:cs typeface="Arial" panose="020B0604020202020204" pitchFamily="34" charset="0"/>
                        </a:rPr>
                        <a:t>Cyclosporine</a:t>
                      </a:r>
                    </a:p>
                    <a:p>
                      <a:pPr lvl="0"/>
                      <a:r>
                        <a:rPr lang="en-US" sz="1400" i="1" u="sng" baseline="0">
                          <a:latin typeface="Arial" panose="020B0604020202020204" pitchFamily="34" charset="0"/>
                          <a:cs typeface="Arial" panose="020B0604020202020204" pitchFamily="34" charset="0"/>
                        </a:rPr>
                        <a:t>Biologics: </a:t>
                      </a:r>
                      <a:r>
                        <a:rPr lang="en-US" sz="1400" baseline="0">
                          <a:latin typeface="Arial" panose="020B0604020202020204" pitchFamily="34" charset="0"/>
                          <a:cs typeface="Arial" panose="020B0604020202020204" pitchFamily="34" charset="0"/>
                        </a:rPr>
                        <a:t>Etanercept, Adalimumab, Infliximab</a:t>
                      </a:r>
                    </a:p>
                    <a:p>
                      <a:pPr lvl="0"/>
                      <a:r>
                        <a:rPr lang="en-US" sz="1400" baseline="0">
                          <a:latin typeface="Arial" panose="020B0604020202020204" pitchFamily="34" charset="0"/>
                          <a:cs typeface="Arial" panose="020B0604020202020204" pitchFamily="34" charset="0"/>
                        </a:rPr>
                        <a:t>Ustekinumab (IL-12/IL23)</a:t>
                      </a:r>
                    </a:p>
                  </a:txBody>
                  <a:tcPr marL="91443" marR="91443" marT="45719" marB="45719"/>
                </a:tc>
                <a:extLst>
                  <a:ext uri="{0D108BD9-81ED-4DB2-BD59-A6C34878D82A}">
                    <a16:rowId xmlns:a16="http://schemas.microsoft.com/office/drawing/2014/main" val="10003"/>
                  </a:ext>
                </a:extLst>
              </a:tr>
              <a:tr h="335276">
                <a:tc>
                  <a:txBody>
                    <a:bodyPr/>
                    <a:lstStyle/>
                    <a:p>
                      <a:pPr lvl="0"/>
                      <a:r>
                        <a:rPr lang="en-US" sz="1400" b="1">
                          <a:latin typeface="Arial" panose="020B0604020202020204" pitchFamily="34" charset="0"/>
                          <a:cs typeface="Arial" panose="020B0604020202020204" pitchFamily="34" charset="0"/>
                        </a:rPr>
                        <a:t>Erythrodermic Psoriasis</a:t>
                      </a:r>
                    </a:p>
                  </a:txBody>
                  <a:tcPr marL="91443" marR="91443" marT="45719" marB="45719"/>
                </a:tc>
                <a:tc gridSpan="2">
                  <a:txBody>
                    <a:bodyPr/>
                    <a:lstStyle/>
                    <a:p>
                      <a:pPr marL="0" marR="0" lvl="0" indent="0" algn="l" defTabSz="914400" rtl="0" fontAlgn="auto" hangingPunct="1">
                        <a:lnSpc>
                          <a:spcPct val="100000"/>
                        </a:lnSpc>
                        <a:spcBef>
                          <a:spcPts val="0"/>
                        </a:spcBef>
                        <a:spcAft>
                          <a:spcPts val="0"/>
                        </a:spcAft>
                        <a:buNone/>
                        <a:tabLst/>
                      </a:pPr>
                      <a:r>
                        <a:rPr lang="en-US" sz="1400">
                          <a:latin typeface="Arial" panose="020B0604020202020204" pitchFamily="34" charset="0"/>
                          <a:cs typeface="Arial" panose="020B0604020202020204" pitchFamily="34" charset="0"/>
                        </a:rPr>
                        <a:t>Topical steroids - (Group 4</a:t>
                      </a:r>
                      <a:r>
                        <a:rPr lang="en-US" sz="1400" baseline="0">
                          <a:latin typeface="Arial" panose="020B0604020202020204" pitchFamily="34" charset="0"/>
                          <a:cs typeface="Arial" panose="020B0604020202020204" pitchFamily="34" charset="0"/>
                        </a:rPr>
                        <a:t>) </a:t>
                      </a:r>
                    </a:p>
                    <a:p>
                      <a:pPr marL="0" marR="0" lvl="0" indent="0" algn="l" defTabSz="914400" rtl="0" fontAlgn="auto" hangingPunct="1">
                        <a:lnSpc>
                          <a:spcPct val="100000"/>
                        </a:lnSpc>
                        <a:spcBef>
                          <a:spcPts val="0"/>
                        </a:spcBef>
                        <a:spcAft>
                          <a:spcPts val="0"/>
                        </a:spcAft>
                        <a:buNone/>
                        <a:tabLst/>
                      </a:pPr>
                      <a:r>
                        <a:rPr lang="en-US" sz="1400" i="0">
                          <a:latin typeface="Arial" panose="020B0604020202020204" pitchFamily="34" charset="0"/>
                          <a:cs typeface="Arial" panose="020B0604020202020204" pitchFamily="34" charset="0"/>
                        </a:rPr>
                        <a:t>Cyclosporine </a:t>
                      </a:r>
                      <a:r>
                        <a:rPr lang="en-US" sz="1400">
                          <a:latin typeface="Arial" panose="020B0604020202020204" pitchFamily="34" charset="0"/>
                          <a:cs typeface="Arial" panose="020B0604020202020204" pitchFamily="34" charset="0"/>
                        </a:rPr>
                        <a:t>- recommended for short-term crisis management </a:t>
                      </a:r>
                    </a:p>
                    <a:p>
                      <a:pPr marL="0" marR="0" lvl="0" indent="0" algn="l" defTabSz="914400" rtl="0" fontAlgn="auto" hangingPunct="1">
                        <a:lnSpc>
                          <a:spcPct val="100000"/>
                        </a:lnSpc>
                        <a:spcBef>
                          <a:spcPts val="0"/>
                        </a:spcBef>
                        <a:spcAft>
                          <a:spcPts val="0"/>
                        </a:spcAft>
                        <a:buNone/>
                        <a:tabLst/>
                      </a:pPr>
                      <a:r>
                        <a:rPr lang="en-US" sz="1400">
                          <a:latin typeface="Arial" panose="020B0604020202020204" pitchFamily="34" charset="0"/>
                          <a:cs typeface="Arial" panose="020B0604020202020204" pitchFamily="34" charset="0"/>
                        </a:rPr>
                        <a:t>of severe or unstable plaque, erythrodermic, or pustular psoriasis</a:t>
                      </a:r>
                    </a:p>
                  </a:txBody>
                  <a:tcPr marL="91443" marR="91443" marT="45719" marB="45719"/>
                </a:tc>
                <a:tc hMerge="1">
                  <a:txBody>
                    <a:bodyPr/>
                    <a:lstStyle/>
                    <a:p>
                      <a:endParaRPr lang="en-ZA"/>
                    </a:p>
                  </a:txBody>
                  <a:tcPr>
                    <a:lnL w="12701" cap="flat" cmpd="sng" algn="ctr">
                      <a:solidFill>
                        <a:srgbClr val="000000"/>
                      </a:solidFill>
                      <a:prstDash val="solid"/>
                      <a:round/>
                      <a:headEnd type="none" w="med" len="med"/>
                      <a:tailEnd type="none" w="med" len="med"/>
                    </a:lnL>
                    <a:lnT w="12701" cap="flat" cmpd="sng" algn="ctr">
                      <a:solidFill>
                        <a:srgbClr val="000000"/>
                      </a:solidFill>
                      <a:prstDash val="solid"/>
                      <a:round/>
                      <a:headEnd type="none" w="med" len="med"/>
                      <a:tailEnd type="none" w="med" len="med"/>
                    </a:lnT>
                  </a:tcPr>
                </a:tc>
                <a:tc>
                  <a:txBody>
                    <a:bodyPr/>
                    <a:lstStyle/>
                    <a:p>
                      <a:r>
                        <a:rPr lang="en-US" sz="1100">
                          <a:latin typeface="Arial" panose="020B0604020202020204" pitchFamily="34" charset="0"/>
                          <a:cs typeface="Arial" panose="020B0604020202020204" pitchFamily="34" charset="0"/>
                        </a:rPr>
                        <a:t>Etanercept &amp; Ustekinumab, FDA approved for</a:t>
                      </a:r>
                    </a:p>
                    <a:p>
                      <a:r>
                        <a:rPr lang="en-US" sz="1100">
                          <a:latin typeface="Arial" panose="020B0604020202020204" pitchFamily="34" charset="0"/>
                          <a:cs typeface="Arial" panose="020B0604020202020204" pitchFamily="34" charset="0"/>
                        </a:rPr>
                        <a:t>patients with psoriasis 4 years and older and 12 years</a:t>
                      </a:r>
                    </a:p>
                    <a:p>
                      <a:r>
                        <a:rPr lang="en-US" sz="1100">
                          <a:latin typeface="Arial" panose="020B0604020202020204" pitchFamily="34" charset="0"/>
                          <a:cs typeface="Arial" panose="020B0604020202020204" pitchFamily="34" charset="0"/>
                        </a:rPr>
                        <a:t>and older, respectively</a:t>
                      </a:r>
                      <a:endParaRPr lang="en-ZA" sz="1100">
                        <a:latin typeface="Arial" panose="020B0604020202020204" pitchFamily="34" charset="0"/>
                        <a:cs typeface="Arial" panose="020B0604020202020204" pitchFamily="34" charset="0"/>
                      </a:endParaRPr>
                    </a:p>
                  </a:txBody>
                  <a:tcPr marL="91443" marR="91443" marT="45719" marB="45719"/>
                </a:tc>
                <a:extLst>
                  <a:ext uri="{0D108BD9-81ED-4DB2-BD59-A6C34878D82A}">
                    <a16:rowId xmlns:a16="http://schemas.microsoft.com/office/drawing/2014/main" val="10004"/>
                  </a:ext>
                </a:extLst>
              </a:tr>
              <a:tr h="335276">
                <a:tc>
                  <a:txBody>
                    <a:bodyPr/>
                    <a:lstStyle/>
                    <a:p>
                      <a:pPr lvl="0"/>
                      <a:r>
                        <a:rPr lang="en-US" sz="1400" b="1">
                          <a:latin typeface="Arial" panose="020B0604020202020204" pitchFamily="34" charset="0"/>
                          <a:cs typeface="Arial" panose="020B0604020202020204" pitchFamily="34" charset="0"/>
                        </a:rPr>
                        <a:t>Pustular psoriasis</a:t>
                      </a:r>
                    </a:p>
                  </a:txBody>
                  <a:tcPr marL="91443" marR="91443" marT="45719" marB="45719"/>
                </a:tc>
                <a:tc gridSpan="2">
                  <a:txBody>
                    <a:bodyPr/>
                    <a:lstStyle/>
                    <a:p>
                      <a:pPr marL="0" marR="0" lvl="0" indent="0" algn="l" defTabSz="914400" rtl="0" fontAlgn="auto" hangingPunct="1">
                        <a:lnSpc>
                          <a:spcPct val="100000"/>
                        </a:lnSpc>
                        <a:spcBef>
                          <a:spcPts val="0"/>
                        </a:spcBef>
                        <a:spcAft>
                          <a:spcPts val="0"/>
                        </a:spcAft>
                        <a:buNone/>
                        <a:tabLst/>
                      </a:pPr>
                      <a:r>
                        <a:rPr lang="en-US" sz="1400">
                          <a:latin typeface="Arial" panose="020B0604020202020204" pitchFamily="34" charset="0"/>
                          <a:cs typeface="Arial" panose="020B0604020202020204" pitchFamily="34" charset="0"/>
                        </a:rPr>
                        <a:t>Cyclosporine, Acitretin </a:t>
                      </a:r>
                    </a:p>
                  </a:txBody>
                  <a:tcPr marL="91443" marR="91443" marT="45719" marB="45719"/>
                </a:tc>
                <a:tc hMerge="1">
                  <a:txBody>
                    <a:bodyPr/>
                    <a:lstStyle/>
                    <a:p>
                      <a:endParaRPr lang="en-ZA"/>
                    </a:p>
                  </a:txBody>
                  <a:tcPr/>
                </a:tc>
                <a:tc>
                  <a:txBody>
                    <a:bodyPr/>
                    <a:lstStyle/>
                    <a:p>
                      <a:r>
                        <a:rPr lang="en-US" sz="1100" i="0">
                          <a:latin typeface="Arial" panose="020B0604020202020204" pitchFamily="34" charset="0"/>
                          <a:cs typeface="Arial" panose="020B0604020202020204" pitchFamily="34" charset="0"/>
                        </a:rPr>
                        <a:t>The major risk for biologics in children is injection site reaction, but patients should</a:t>
                      </a:r>
                    </a:p>
                    <a:p>
                      <a:r>
                        <a:rPr lang="en-US" sz="1100" i="0">
                          <a:latin typeface="Arial" panose="020B0604020202020204" pitchFamily="34" charset="0"/>
                          <a:cs typeface="Arial" panose="020B0604020202020204" pitchFamily="34" charset="0"/>
                        </a:rPr>
                        <a:t>be monitored for their increased risk of infection</a:t>
                      </a:r>
                      <a:r>
                        <a:rPr lang="en-US" sz="1200" i="1">
                          <a:latin typeface="Arial" panose="020B0604020202020204" pitchFamily="34" charset="0"/>
                          <a:cs typeface="Arial" panose="020B0604020202020204" pitchFamily="34" charset="0"/>
                        </a:rPr>
                        <a:t>.</a:t>
                      </a:r>
                      <a:endParaRPr lang="en-ZA" sz="1200" i="1">
                        <a:latin typeface="Arial" panose="020B0604020202020204" pitchFamily="34" charset="0"/>
                        <a:cs typeface="Arial" panose="020B0604020202020204" pitchFamily="34" charset="0"/>
                      </a:endParaRPr>
                    </a:p>
                  </a:txBody>
                  <a:tcPr marL="91443" marR="91443" marT="45719" marB="45719"/>
                </a:tc>
                <a:extLst>
                  <a:ext uri="{0D108BD9-81ED-4DB2-BD59-A6C34878D82A}">
                    <a16:rowId xmlns:a16="http://schemas.microsoft.com/office/drawing/2014/main" val="1827498485"/>
                  </a:ext>
                </a:extLst>
              </a:tr>
              <a:tr h="382397">
                <a:tc>
                  <a:txBody>
                    <a:bodyPr/>
                    <a:lstStyle/>
                    <a:p>
                      <a:pPr lvl="0"/>
                      <a:r>
                        <a:rPr lang="en-US" sz="1400" b="1">
                          <a:latin typeface="Arial" panose="020B0604020202020204" pitchFamily="34" charset="0"/>
                          <a:cs typeface="Arial" panose="020B0604020202020204" pitchFamily="34" charset="0"/>
                        </a:rPr>
                        <a:t>Psoriatic</a:t>
                      </a:r>
                      <a:r>
                        <a:rPr lang="en-US" sz="1400" b="1" baseline="0">
                          <a:latin typeface="Arial" panose="020B0604020202020204" pitchFamily="34" charset="0"/>
                          <a:cs typeface="Arial" panose="020B0604020202020204" pitchFamily="34" charset="0"/>
                        </a:rPr>
                        <a:t> Arthritis</a:t>
                      </a:r>
                      <a:endParaRPr lang="en-US" sz="1400" b="1">
                        <a:latin typeface="Arial" panose="020B0604020202020204" pitchFamily="34" charset="0"/>
                        <a:cs typeface="Arial" panose="020B0604020202020204" pitchFamily="34" charset="0"/>
                      </a:endParaRPr>
                    </a:p>
                  </a:txBody>
                  <a:tcPr marL="91443" marR="91443" marT="45719" marB="45719"/>
                </a:tc>
                <a:tc gridSpan="3">
                  <a:txBody>
                    <a:bodyPr/>
                    <a:lstStyle/>
                    <a:p>
                      <a:pPr lvl="0"/>
                      <a:r>
                        <a:rPr lang="en-US" sz="1400" dirty="0">
                          <a:latin typeface="Arial" panose="020B0604020202020204" pitchFamily="34" charset="0"/>
                          <a:cs typeface="Arial" panose="020B0604020202020204" pitchFamily="34" charset="0"/>
                        </a:rPr>
                        <a:t>Methotrexate </a:t>
                      </a:r>
                    </a:p>
                    <a:p>
                      <a:pPr lvl="0"/>
                      <a:r>
                        <a:rPr lang="en-US" sz="1400" dirty="0">
                          <a:latin typeface="Arial" panose="020B0604020202020204" pitchFamily="34" charset="0"/>
                          <a:cs typeface="Arial" panose="020B0604020202020204" pitchFamily="34" charset="0"/>
                        </a:rPr>
                        <a:t>NSAIDS (rheum referral)</a:t>
                      </a:r>
                    </a:p>
                  </a:txBody>
                  <a:tcPr marL="91443" marR="91443" marT="45719" marB="45719"/>
                </a:tc>
                <a:tc hMerge="1">
                  <a:txBody>
                    <a:bodyPr/>
                    <a:lstStyle/>
                    <a:p>
                      <a:endParaRPr lang="en-ZA"/>
                    </a:p>
                  </a:txBody>
                  <a:tcPr>
                    <a:lnL w="12701" cap="flat" cmpd="sng" algn="ctr">
                      <a:solidFill>
                        <a:srgbClr val="000000"/>
                      </a:solidFill>
                      <a:prstDash val="solid"/>
                      <a:round/>
                      <a:headEnd type="none" w="med" len="med"/>
                      <a:tailEnd type="none" w="med" len="med"/>
                    </a:lnL>
                  </a:tcPr>
                </a:tc>
                <a:tc hMerge="1">
                  <a:txBody>
                    <a:bodyPr/>
                    <a:lstStyle/>
                    <a:p>
                      <a:endParaRPr lang="en-ZA"/>
                    </a:p>
                  </a:txBody>
                  <a:tcPr/>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B845C320-195B-CB65-8359-D63247EB0FC8}"/>
              </a:ext>
            </a:extLst>
          </p:cNvPr>
          <p:cNvSpPr txBox="1"/>
          <p:nvPr/>
        </p:nvSpPr>
        <p:spPr>
          <a:xfrm>
            <a:off x="1701212" y="6227878"/>
            <a:ext cx="9041130" cy="261610"/>
          </a:xfrm>
          <a:prstGeom prst="rect">
            <a:avLst/>
          </a:prstGeom>
          <a:noFill/>
        </p:spPr>
        <p:txBody>
          <a:bodyPr wrap="square">
            <a:spAutoFit/>
          </a:bodyPr>
          <a:lstStyle/>
          <a:p>
            <a:r>
              <a:rPr lang="en-US" sz="1100">
                <a:solidFill>
                  <a:schemeClr val="bg1"/>
                </a:solidFill>
                <a:latin typeface="Arial" panose="020B0604020202020204" pitchFamily="34" charset="0"/>
                <a:cs typeface="Arial" panose="020B0604020202020204" pitchFamily="34" charset="0"/>
              </a:rPr>
              <a:t>.</a:t>
            </a:r>
            <a:endParaRPr lang="en-ZA" sz="110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advTm="7197"/>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7328" y="44624"/>
            <a:ext cx="12097343" cy="6768752"/>
          </a:xfrm>
          <a:prstGeom prst="rect">
            <a:avLst/>
          </a:prstGeom>
          <a:solidFill>
            <a:schemeClr val="bg1"/>
          </a:solidFill>
          <a:ln w="1270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fik 187">
            <a:extLst>
              <a:ext uri="{FF2B5EF4-FFF2-40B4-BE49-F238E27FC236}">
                <a16:creationId xmlns:a16="http://schemas.microsoft.com/office/drawing/2014/main" id="{E5185F89-C874-4E3E-8012-09BADD65EAB6}"/>
              </a:ext>
            </a:extLst>
          </p:cNvPr>
          <p:cNvPicPr>
            <a:picLocks noChangeAspect="1"/>
          </p:cNvPicPr>
          <p:nvPr/>
        </p:nvPicPr>
        <p:blipFill>
          <a:blip r:embed="rId4"/>
          <a:stretch>
            <a:fillRect/>
          </a:stretch>
        </p:blipFill>
        <p:spPr>
          <a:xfrm>
            <a:off x="10848528" y="246620"/>
            <a:ext cx="1042276" cy="422684"/>
          </a:xfrm>
          <a:prstGeom prst="rect">
            <a:avLst/>
          </a:prstGeom>
        </p:spPr>
      </p:pic>
      <p:sp>
        <p:nvSpPr>
          <p:cNvPr id="5" name="Title 3">
            <a:extLst>
              <a:ext uri="{FF2B5EF4-FFF2-40B4-BE49-F238E27FC236}">
                <a16:creationId xmlns:a16="http://schemas.microsoft.com/office/drawing/2014/main" id="{2BEF008A-29F8-40D5-B0E3-52D348AE4EAA}"/>
              </a:ext>
            </a:extLst>
          </p:cNvPr>
          <p:cNvSpPr txBox="1">
            <a:spLocks/>
          </p:cNvSpPr>
          <p:nvPr/>
        </p:nvSpPr>
        <p:spPr>
          <a:xfrm>
            <a:off x="202361" y="462619"/>
            <a:ext cx="8640000" cy="432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UreaRepair PLUS</a:t>
            </a:r>
          </a:p>
        </p:txBody>
      </p:sp>
      <p:sp>
        <p:nvSpPr>
          <p:cNvPr id="6" name="Text Placeholder 4">
            <a:extLst>
              <a:ext uri="{FF2B5EF4-FFF2-40B4-BE49-F238E27FC236}">
                <a16:creationId xmlns:a16="http://schemas.microsoft.com/office/drawing/2014/main" id="{9E8D5ABD-BFF9-449F-8F89-116C84B99EF4}"/>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Dry, itchy and flakey Skin</a:t>
            </a:r>
          </a:p>
        </p:txBody>
      </p:sp>
      <p:pic>
        <p:nvPicPr>
          <p:cNvPr id="7" name="Grafik 3"/>
          <p:cNvPicPr>
            <a:picLocks noChangeAspect="1"/>
          </p:cNvPicPr>
          <p:nvPr/>
        </p:nvPicPr>
        <p:blipFill>
          <a:blip r:embed="rId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213587" y="5517232"/>
            <a:ext cx="1144896" cy="1147765"/>
          </a:xfrm>
          <a:prstGeom prst="rect">
            <a:avLst/>
          </a:prstGeom>
        </p:spPr>
      </p:pic>
      <p:grpSp>
        <p:nvGrpSpPr>
          <p:cNvPr id="17" name="Group 16">
            <a:extLst>
              <a:ext uri="{FF2B5EF4-FFF2-40B4-BE49-F238E27FC236}">
                <a16:creationId xmlns:a16="http://schemas.microsoft.com/office/drawing/2014/main" id="{45A06B16-BE86-4155-BF5B-080593A0128B}"/>
              </a:ext>
            </a:extLst>
          </p:cNvPr>
          <p:cNvGrpSpPr/>
          <p:nvPr/>
        </p:nvGrpSpPr>
        <p:grpSpPr>
          <a:xfrm>
            <a:off x="359745" y="2127380"/>
            <a:ext cx="2616508" cy="3185853"/>
            <a:chOff x="4979530" y="1347145"/>
            <a:chExt cx="1944000" cy="2364297"/>
          </a:xfrm>
        </p:grpSpPr>
        <p:pic>
          <p:nvPicPr>
            <p:cNvPr id="18" name="Picture 4" descr="See the source image">
              <a:extLst>
                <a:ext uri="{FF2B5EF4-FFF2-40B4-BE49-F238E27FC236}">
                  <a16:creationId xmlns:a16="http://schemas.microsoft.com/office/drawing/2014/main" id="{77DB9CA4-840E-46F0-9923-66933E46E3E3}"/>
                </a:ext>
              </a:extLst>
            </p:cNvPr>
            <p:cNvPicPr preferRelativeResize="0">
              <a:picLocks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13441" r="24111"/>
            <a:stretch/>
          </p:blipFill>
          <p:spPr bwMode="auto">
            <a:xfrm>
              <a:off x="4979530" y="1347145"/>
              <a:ext cx="1944000" cy="1944000"/>
            </a:xfrm>
            <a:prstGeom prst="ellipse">
              <a:avLst/>
            </a:prstGeom>
            <a:noFill/>
            <a:ln w="38100">
              <a:solidFill>
                <a:srgbClr val="00305E"/>
              </a:solidFill>
            </a:ln>
            <a:extLst>
              <a:ext uri="{909E8E84-426E-40DD-AFC4-6F175D3DCCD1}">
                <a14:hiddenFill xmlns:a14="http://schemas.microsoft.com/office/drawing/2010/main">
                  <a:solidFill>
                    <a:srgbClr val="FFFFFF"/>
                  </a:solidFill>
                </a14:hiddenFill>
              </a:ext>
            </a:extLst>
          </p:spPr>
        </p:pic>
        <p:sp>
          <p:nvSpPr>
            <p:cNvPr id="19" name="object 5">
              <a:extLst>
                <a:ext uri="{FF2B5EF4-FFF2-40B4-BE49-F238E27FC236}">
                  <a16:creationId xmlns:a16="http://schemas.microsoft.com/office/drawing/2014/main" id="{368E61AD-CC71-4C99-BF2D-823B8309EAC1}"/>
                </a:ext>
              </a:extLst>
            </p:cNvPr>
            <p:cNvSpPr txBox="1"/>
            <p:nvPr/>
          </p:nvSpPr>
          <p:spPr>
            <a:xfrm>
              <a:off x="5105272" y="3505875"/>
              <a:ext cx="1692516" cy="205567"/>
            </a:xfrm>
            <a:prstGeom prst="rect">
              <a:avLst/>
            </a:prstGeom>
          </p:spPr>
          <p:txBody>
            <a:bodyPr vert="horz" wrap="square" lIns="0" tIns="0" rIns="0" bIns="0" rtlCol="0">
              <a:spAutoFit/>
            </a:bodyPr>
            <a:lstStyle/>
            <a:p>
              <a:pPr marL="7675"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61" normalizeH="0" baseline="0" noProof="0">
                  <a:ln>
                    <a:noFill/>
                  </a:ln>
                  <a:effectLst/>
                  <a:uLnTx/>
                  <a:uFillTx/>
                  <a:latin typeface="Arial" panose="020B0604020202020204" pitchFamily="34" charset="0"/>
                  <a:cs typeface="Arial" panose="020B0604020202020204" pitchFamily="34" charset="0"/>
                </a:rPr>
                <a:t>PSORIASIS</a:t>
              </a:r>
            </a:p>
          </p:txBody>
        </p:sp>
      </p:grpSp>
      <p:sp>
        <p:nvSpPr>
          <p:cNvPr id="26" name="Title 5">
            <a:extLst>
              <a:ext uri="{FF2B5EF4-FFF2-40B4-BE49-F238E27FC236}">
                <a16:creationId xmlns:a16="http://schemas.microsoft.com/office/drawing/2014/main" id="{9EB4613C-625A-4FB2-B22C-648407D294E3}"/>
              </a:ext>
            </a:extLst>
          </p:cNvPr>
          <p:cNvSpPr txBox="1">
            <a:spLocks/>
          </p:cNvSpPr>
          <p:nvPr/>
        </p:nvSpPr>
        <p:spPr>
          <a:xfrm>
            <a:off x="1667999" y="1184152"/>
            <a:ext cx="8856000" cy="618146"/>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Increase in Hydration</a:t>
            </a:r>
            <a:endParaRPr kumimoji="0" lang="en-GB"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Grafik 8">
            <a:extLst>
              <a:ext uri="{FF2B5EF4-FFF2-40B4-BE49-F238E27FC236}">
                <a16:creationId xmlns:a16="http://schemas.microsoft.com/office/drawing/2014/main" id="{2A931D53-C62A-28F1-B7A1-139D9444A613}"/>
              </a:ext>
            </a:extLst>
          </p:cNvPr>
          <p:cNvPicPr>
            <a:picLocks noChangeAspect="1"/>
          </p:cNvPicPr>
          <p:nvPr/>
        </p:nvPicPr>
        <p:blipFill>
          <a:blip r:embed="rId8"/>
          <a:stretch>
            <a:fillRect/>
          </a:stretch>
        </p:blipFill>
        <p:spPr>
          <a:xfrm>
            <a:off x="3047690" y="1721696"/>
            <a:ext cx="4314489" cy="3879361"/>
          </a:xfrm>
          <a:prstGeom prst="rect">
            <a:avLst/>
          </a:prstGeom>
        </p:spPr>
      </p:pic>
      <p:grpSp>
        <p:nvGrpSpPr>
          <p:cNvPr id="13" name="Group 12">
            <a:extLst>
              <a:ext uri="{FF2B5EF4-FFF2-40B4-BE49-F238E27FC236}">
                <a16:creationId xmlns:a16="http://schemas.microsoft.com/office/drawing/2014/main" id="{F9DEB421-1702-B218-FF14-3E1D5F0EFC6A}"/>
              </a:ext>
            </a:extLst>
          </p:cNvPr>
          <p:cNvGrpSpPr/>
          <p:nvPr/>
        </p:nvGrpSpPr>
        <p:grpSpPr>
          <a:xfrm>
            <a:off x="6233466" y="1763134"/>
            <a:ext cx="5853424" cy="3046988"/>
            <a:chOff x="6233466" y="1763134"/>
            <a:chExt cx="5853424" cy="3046988"/>
          </a:xfrm>
        </p:grpSpPr>
        <p:sp>
          <p:nvSpPr>
            <p:cNvPr id="9" name="Rechteck 5">
              <a:extLst>
                <a:ext uri="{FF2B5EF4-FFF2-40B4-BE49-F238E27FC236}">
                  <a16:creationId xmlns:a16="http://schemas.microsoft.com/office/drawing/2014/main" id="{C4EF0431-C639-17E1-6DA2-612F711538FB}"/>
                </a:ext>
              </a:extLst>
            </p:cNvPr>
            <p:cNvSpPr/>
            <p:nvPr/>
          </p:nvSpPr>
          <p:spPr>
            <a:xfrm>
              <a:off x="7602858" y="1763134"/>
              <a:ext cx="4484032" cy="304698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hydrates the skin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improves barrier function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improves the skin’s defense and hydration mechanisms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Aids</a:t>
              </a:r>
              <a:r>
                <a:rPr kumimoji="0" lang="en-US" sz="2400" b="1" i="0" u="sng" strike="noStrike" kern="1200" cap="none" spc="0" normalizeH="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 </a:t>
              </a:r>
              <a:r>
                <a:rPr kumimoji="0" lang="en-US" sz="2400" b="1" i="0" u="sng"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penetration of active ingredients into the skin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Yu Gothic Light" panose="020B0300000000000000" pitchFamily="34" charset="-128"/>
                  <a:cs typeface="Arial" panose="020B0604020202020204" pitchFamily="34" charset="0"/>
                </a:rPr>
                <a:t>antipruritic and keratolytic effects (&gt;10%)</a:t>
              </a:r>
            </a:p>
          </p:txBody>
        </p:sp>
        <p:sp>
          <p:nvSpPr>
            <p:cNvPr id="11" name="Right Arrow 10">
              <a:extLst>
                <a:ext uri="{FF2B5EF4-FFF2-40B4-BE49-F238E27FC236}">
                  <a16:creationId xmlns:a16="http://schemas.microsoft.com/office/drawing/2014/main" id="{D301DB79-27D7-41DB-4F11-72530D93F699}"/>
                </a:ext>
              </a:extLst>
            </p:cNvPr>
            <p:cNvSpPr/>
            <p:nvPr/>
          </p:nvSpPr>
          <p:spPr>
            <a:xfrm>
              <a:off x="6233466" y="1881772"/>
              <a:ext cx="1200150" cy="3385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261451798"/>
      </p:ext>
    </p:extLst>
  </p:cSld>
  <p:clrMapOvr>
    <a:masterClrMapping/>
  </p:clrMapOvr>
  <mc:AlternateContent xmlns:mc="http://schemas.openxmlformats.org/markup-compatibility/2006" xmlns:p14="http://schemas.microsoft.com/office/powerpoint/2010/main">
    <mc:Choice Requires="p14">
      <p:transition spd="slow" p14:dur="2000" advTm="26013"/>
    </mc:Choice>
    <mc:Fallback xmlns="">
      <p:transition spd="slow" advTm="260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 name="Rectangle 59"/>
          <p:cNvSpPr/>
          <p:nvPr/>
        </p:nvSpPr>
        <p:spPr>
          <a:xfrm>
            <a:off x="47328" y="44624"/>
            <a:ext cx="12097343" cy="6768752"/>
          </a:xfrm>
          <a:prstGeom prst="rect">
            <a:avLst/>
          </a:prstGeom>
          <a:solidFill>
            <a:schemeClr val="bg1"/>
          </a:solidFill>
          <a:ln w="1270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Grafik 187">
            <a:extLst>
              <a:ext uri="{FF2B5EF4-FFF2-40B4-BE49-F238E27FC236}">
                <a16:creationId xmlns:a16="http://schemas.microsoft.com/office/drawing/2014/main" id="{E5185F89-C874-4E3E-8012-09BADD65EAB6}"/>
              </a:ext>
            </a:extLst>
          </p:cNvPr>
          <p:cNvPicPr>
            <a:picLocks noChangeAspect="1"/>
          </p:cNvPicPr>
          <p:nvPr/>
        </p:nvPicPr>
        <p:blipFill>
          <a:blip r:embed="rId4"/>
          <a:stretch>
            <a:fillRect/>
          </a:stretch>
        </p:blipFill>
        <p:spPr>
          <a:xfrm>
            <a:off x="10848528" y="246620"/>
            <a:ext cx="1042276" cy="422684"/>
          </a:xfrm>
          <a:prstGeom prst="rect">
            <a:avLst/>
          </a:prstGeom>
        </p:spPr>
      </p:pic>
      <p:sp>
        <p:nvSpPr>
          <p:cNvPr id="64" name="Title 3">
            <a:extLst>
              <a:ext uri="{FF2B5EF4-FFF2-40B4-BE49-F238E27FC236}">
                <a16:creationId xmlns:a16="http://schemas.microsoft.com/office/drawing/2014/main" id="{2BEF008A-29F8-40D5-B0E3-52D348AE4EAA}"/>
              </a:ext>
            </a:extLst>
          </p:cNvPr>
          <p:cNvSpPr txBox="1">
            <a:spLocks/>
          </p:cNvSpPr>
          <p:nvPr/>
        </p:nvSpPr>
        <p:spPr>
          <a:xfrm>
            <a:off x="191344" y="462619"/>
            <a:ext cx="8640000" cy="432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Gluco-Glycerol</a:t>
            </a:r>
          </a:p>
        </p:txBody>
      </p:sp>
      <p:sp>
        <p:nvSpPr>
          <p:cNvPr id="65" name="Text Placeholder 4">
            <a:extLst>
              <a:ext uri="{FF2B5EF4-FFF2-40B4-BE49-F238E27FC236}">
                <a16:creationId xmlns:a16="http://schemas.microsoft.com/office/drawing/2014/main" id="{9E8D5ABD-BFF9-449F-8F89-116C84B99EF4}"/>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Dry, itchy and flakey Skin</a:t>
            </a:r>
          </a:p>
        </p:txBody>
      </p:sp>
      <p:pic>
        <p:nvPicPr>
          <p:cNvPr id="66" name="Grafik 3"/>
          <p:cNvPicPr>
            <a:picLocks noChangeAspect="1"/>
          </p:cNvPicPr>
          <p:nvPr/>
        </p:nvPicPr>
        <p:blipFill>
          <a:blip r:embed="rId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213587" y="5517232"/>
            <a:ext cx="1144896" cy="1147765"/>
          </a:xfrm>
          <a:prstGeom prst="rect">
            <a:avLst/>
          </a:prstGeom>
        </p:spPr>
      </p:pic>
      <p:grpSp>
        <p:nvGrpSpPr>
          <p:cNvPr id="4" name="Gruppierung 3"/>
          <p:cNvGrpSpPr/>
          <p:nvPr/>
        </p:nvGrpSpPr>
        <p:grpSpPr>
          <a:xfrm>
            <a:off x="590165" y="1415622"/>
            <a:ext cx="4596354" cy="3260537"/>
            <a:chOff x="6712633" y="4304675"/>
            <a:chExt cx="4176504" cy="3685430"/>
          </a:xfrm>
        </p:grpSpPr>
        <p:sp>
          <p:nvSpPr>
            <p:cNvPr id="42" name="object 59"/>
            <p:cNvSpPr txBox="1"/>
            <p:nvPr/>
          </p:nvSpPr>
          <p:spPr>
            <a:xfrm>
              <a:off x="7076927" y="7567774"/>
              <a:ext cx="1230079" cy="211166"/>
            </a:xfrm>
            <a:prstGeom prst="rect">
              <a:avLst/>
            </a:prstGeom>
          </p:spPr>
          <p:txBody>
            <a:bodyPr vert="horz" wrap="square" lIns="0" tIns="0" rIns="0" bIns="0" rtlCol="0">
              <a:spAutoFit/>
            </a:bodyPr>
            <a:lstStyle/>
            <a:p>
              <a:pPr marL="5444" marR="0" lvl="0" indent="0" algn="l" defTabSz="914400" rtl="0" eaLnBrk="1" fontAlgn="auto" latinLnBrk="0" hangingPunct="1">
                <a:lnSpc>
                  <a:spcPct val="100000"/>
                </a:lnSpc>
                <a:spcBef>
                  <a:spcPts val="0"/>
                </a:spcBef>
                <a:spcAft>
                  <a:spcPts val="0"/>
                </a:spcAft>
                <a:buClrTx/>
                <a:buSzTx/>
                <a:buFontTx/>
                <a:buNone/>
                <a:tabLst/>
                <a:defRPr/>
              </a:pPr>
              <a:r>
                <a:rPr kumimoji="0" lang="de-DE" sz="986" b="0" i="0" u="none" strike="noStrike" kern="1200" cap="none" spc="-21" normalizeH="0" baseline="0" noProof="0">
                  <a:ln>
                    <a:noFill/>
                  </a:ln>
                  <a:solidFill>
                    <a:srgbClr val="253341"/>
                  </a:solidFill>
                  <a:effectLst/>
                  <a:uLnTx/>
                  <a:uFillTx/>
                  <a:latin typeface="Eucerina OT"/>
                  <a:ea typeface="+mn-ea"/>
                  <a:cs typeface="Eucerina OT"/>
                </a:rPr>
                <a:t>Dry skin</a:t>
              </a:r>
              <a:endParaRPr kumimoji="0" sz="986" b="0" i="0" u="none" strike="noStrike" kern="1200" cap="none" spc="0" normalizeH="0" baseline="0" noProof="0">
                <a:ln>
                  <a:noFill/>
                </a:ln>
                <a:solidFill>
                  <a:srgbClr val="253341"/>
                </a:solidFill>
                <a:effectLst/>
                <a:uLnTx/>
                <a:uFillTx/>
                <a:latin typeface="Eucerina OT"/>
                <a:ea typeface="+mn-ea"/>
                <a:cs typeface="Eucerina OT"/>
              </a:endParaRPr>
            </a:p>
          </p:txBody>
        </p:sp>
        <p:sp>
          <p:nvSpPr>
            <p:cNvPr id="43" name="object 60"/>
            <p:cNvSpPr txBox="1"/>
            <p:nvPr/>
          </p:nvSpPr>
          <p:spPr>
            <a:xfrm>
              <a:off x="8811188" y="7567774"/>
              <a:ext cx="2077673" cy="422331"/>
            </a:xfrm>
            <a:prstGeom prst="rect">
              <a:avLst/>
            </a:prstGeom>
          </p:spPr>
          <p:txBody>
            <a:bodyPr vert="horz" wrap="square" lIns="0" tIns="0" rIns="0" bIns="0" rtlCol="0">
              <a:spAutoFit/>
            </a:bodyPr>
            <a:lstStyle/>
            <a:p>
              <a:pPr marL="5444" marR="0" lvl="0" indent="0" algn="ctr" defTabSz="914400" rtl="0" eaLnBrk="1" fontAlgn="auto" latinLnBrk="0" hangingPunct="1">
                <a:lnSpc>
                  <a:spcPct val="100000"/>
                </a:lnSpc>
                <a:spcBef>
                  <a:spcPts val="0"/>
                </a:spcBef>
                <a:spcAft>
                  <a:spcPts val="0"/>
                </a:spcAft>
                <a:buClrTx/>
                <a:buSzTx/>
                <a:buFontTx/>
                <a:buNone/>
                <a:tabLst/>
                <a:defRPr/>
              </a:pPr>
              <a:r>
                <a:rPr kumimoji="0" lang="de-DE" sz="986" b="0" i="0" u="none" strike="noStrike" kern="1200" cap="none" spc="-21" normalizeH="0" baseline="0" noProof="0">
                  <a:ln>
                    <a:noFill/>
                  </a:ln>
                  <a:solidFill>
                    <a:srgbClr val="253341"/>
                  </a:solidFill>
                  <a:effectLst/>
                  <a:uLnTx/>
                  <a:uFillTx/>
                  <a:latin typeface="Eucerina OT"/>
                  <a:ea typeface="+mn-ea"/>
                  <a:cs typeface="Eucerina OT"/>
                </a:rPr>
                <a:t>With</a:t>
              </a:r>
              <a:r>
                <a:rPr kumimoji="0" sz="986" b="0" i="0" u="none" strike="noStrike" kern="1200" cap="none" spc="-39" normalizeH="0" baseline="0" noProof="0">
                  <a:ln>
                    <a:noFill/>
                  </a:ln>
                  <a:solidFill>
                    <a:srgbClr val="253341"/>
                  </a:solidFill>
                  <a:effectLst/>
                  <a:uLnTx/>
                  <a:uFillTx/>
                  <a:latin typeface="Eucerina OT"/>
                  <a:ea typeface="+mn-ea"/>
                  <a:cs typeface="Eucerina OT"/>
                </a:rPr>
                <a:t> </a:t>
              </a:r>
              <a:r>
                <a:rPr kumimoji="0" sz="986" b="0" i="0" u="none" strike="noStrike" kern="1200" cap="none" spc="-21" normalizeH="0" baseline="0" noProof="0">
                  <a:ln>
                    <a:noFill/>
                  </a:ln>
                  <a:solidFill>
                    <a:srgbClr val="253341"/>
                  </a:solidFill>
                  <a:effectLst/>
                  <a:uLnTx/>
                  <a:uFillTx/>
                  <a:latin typeface="Eucerina OT"/>
                  <a:ea typeface="+mn-ea"/>
                  <a:cs typeface="Eucerina OT"/>
                </a:rPr>
                <a:t>Eucerin</a:t>
              </a:r>
              <a:r>
                <a:rPr kumimoji="0" sz="986" b="0" i="0" u="none" strike="noStrike" kern="1200" cap="none" spc="0" normalizeH="0" baseline="0" noProof="0">
                  <a:ln>
                    <a:noFill/>
                  </a:ln>
                  <a:solidFill>
                    <a:srgbClr val="253341"/>
                  </a:solidFill>
                  <a:effectLst/>
                  <a:uLnTx/>
                  <a:uFillTx/>
                  <a:latin typeface="Eucerina OT"/>
                  <a:ea typeface="+mn-ea"/>
                  <a:cs typeface="Eucerina OT"/>
                </a:rPr>
                <a:t>®</a:t>
              </a:r>
              <a:r>
                <a:rPr kumimoji="0" sz="986" b="0" i="0" u="none" strike="noStrike" kern="1200" cap="none" spc="-39" normalizeH="0" baseline="0" noProof="0">
                  <a:ln>
                    <a:noFill/>
                  </a:ln>
                  <a:solidFill>
                    <a:srgbClr val="253341"/>
                  </a:solidFill>
                  <a:effectLst/>
                  <a:uLnTx/>
                  <a:uFillTx/>
                  <a:latin typeface="Eucerina OT"/>
                  <a:ea typeface="+mn-ea"/>
                  <a:cs typeface="Eucerina OT"/>
                </a:rPr>
                <a:t> </a:t>
              </a:r>
              <a:br>
                <a:rPr kumimoji="0" lang="de-DE" sz="986" b="0" i="0" u="none" strike="noStrike" kern="1200" cap="none" spc="-39" normalizeH="0" baseline="0" noProof="0">
                  <a:ln>
                    <a:noFill/>
                  </a:ln>
                  <a:solidFill>
                    <a:srgbClr val="253341"/>
                  </a:solidFill>
                  <a:effectLst/>
                  <a:uLnTx/>
                  <a:uFillTx/>
                  <a:latin typeface="Eucerina OT"/>
                  <a:ea typeface="+mn-ea"/>
                  <a:cs typeface="Eucerina OT"/>
                </a:rPr>
              </a:br>
              <a:r>
                <a:rPr kumimoji="0" sz="986" b="0" i="0" u="none" strike="noStrike" kern="1200" cap="none" spc="-21" normalizeH="0" baseline="0" noProof="0">
                  <a:ln>
                    <a:noFill/>
                  </a:ln>
                  <a:solidFill>
                    <a:srgbClr val="253341"/>
                  </a:solidFill>
                  <a:effectLst/>
                  <a:uLnTx/>
                  <a:uFillTx/>
                  <a:latin typeface="Eucerina OT"/>
                  <a:ea typeface="+mn-ea"/>
                  <a:cs typeface="Eucerina OT"/>
                </a:rPr>
                <a:t>UreaRepai</a:t>
              </a:r>
              <a:r>
                <a:rPr kumimoji="0" sz="986" b="0" i="0" u="none" strike="noStrike" kern="1200" cap="none" spc="0" normalizeH="0" baseline="0" noProof="0">
                  <a:ln>
                    <a:noFill/>
                  </a:ln>
                  <a:solidFill>
                    <a:srgbClr val="253341"/>
                  </a:solidFill>
                  <a:effectLst/>
                  <a:uLnTx/>
                  <a:uFillTx/>
                  <a:latin typeface="Eucerina OT"/>
                  <a:ea typeface="+mn-ea"/>
                  <a:cs typeface="Eucerina OT"/>
                </a:rPr>
                <a:t>r</a:t>
              </a:r>
              <a:r>
                <a:rPr kumimoji="0" sz="986" b="0" i="0" u="none" strike="noStrike" kern="1200" cap="none" spc="-39" normalizeH="0" baseline="0" noProof="0">
                  <a:ln>
                    <a:noFill/>
                  </a:ln>
                  <a:solidFill>
                    <a:srgbClr val="253341"/>
                  </a:solidFill>
                  <a:effectLst/>
                  <a:uLnTx/>
                  <a:uFillTx/>
                  <a:latin typeface="Eucerina OT"/>
                  <a:ea typeface="+mn-ea"/>
                  <a:cs typeface="Eucerina OT"/>
                </a:rPr>
                <a:t> </a:t>
              </a:r>
              <a:r>
                <a:rPr kumimoji="0" sz="986" b="0" i="0" u="none" strike="noStrike" kern="1200" cap="none" spc="-21" normalizeH="0" baseline="0" noProof="0">
                  <a:ln>
                    <a:noFill/>
                  </a:ln>
                  <a:solidFill>
                    <a:srgbClr val="253341"/>
                  </a:solidFill>
                  <a:effectLst/>
                  <a:uLnTx/>
                  <a:uFillTx/>
                  <a:latin typeface="Eucerina OT"/>
                  <a:ea typeface="+mn-ea"/>
                  <a:cs typeface="Eucerina OT"/>
                </a:rPr>
                <a:t>PLU</a:t>
              </a:r>
              <a:r>
                <a:rPr kumimoji="0" sz="986" b="0" i="0" u="none" strike="noStrike" kern="1200" cap="none" spc="0" normalizeH="0" baseline="0" noProof="0">
                  <a:ln>
                    <a:noFill/>
                  </a:ln>
                  <a:solidFill>
                    <a:srgbClr val="253341"/>
                  </a:solidFill>
                  <a:effectLst/>
                  <a:uLnTx/>
                  <a:uFillTx/>
                  <a:latin typeface="Eucerina OT"/>
                  <a:ea typeface="+mn-ea"/>
                  <a:cs typeface="Eucerina OT"/>
                </a:rPr>
                <a:t>S</a:t>
              </a:r>
              <a:r>
                <a:rPr kumimoji="0" sz="986" b="0" i="0" u="none" strike="noStrike" kern="1200" cap="none" spc="-39" normalizeH="0" baseline="0" noProof="0">
                  <a:ln>
                    <a:noFill/>
                  </a:ln>
                  <a:solidFill>
                    <a:srgbClr val="253341"/>
                  </a:solidFill>
                  <a:effectLst/>
                  <a:uLnTx/>
                  <a:uFillTx/>
                  <a:latin typeface="Eucerina OT"/>
                  <a:ea typeface="+mn-ea"/>
                  <a:cs typeface="Eucerina OT"/>
                </a:rPr>
                <a:t> </a:t>
              </a:r>
              <a:r>
                <a:rPr kumimoji="0" sz="986" b="0" i="0" u="none" strike="noStrike" kern="1200" cap="none" spc="-21" normalizeH="0" baseline="0" noProof="0">
                  <a:ln>
                    <a:noFill/>
                  </a:ln>
                  <a:solidFill>
                    <a:srgbClr val="253341"/>
                  </a:solidFill>
                  <a:effectLst/>
                  <a:uLnTx/>
                  <a:uFillTx/>
                  <a:latin typeface="Eucerina OT"/>
                  <a:ea typeface="+mn-ea"/>
                  <a:cs typeface="Eucerina OT"/>
                </a:rPr>
                <a:t>Lotion</a:t>
              </a:r>
              <a:endParaRPr kumimoji="0" sz="986" b="0" i="0" u="none" strike="noStrike" kern="1200" cap="none" spc="0" normalizeH="0" baseline="0" noProof="0">
                <a:ln>
                  <a:noFill/>
                </a:ln>
                <a:solidFill>
                  <a:srgbClr val="253341"/>
                </a:solidFill>
                <a:effectLst/>
                <a:uLnTx/>
                <a:uFillTx/>
                <a:latin typeface="Eucerina OT"/>
                <a:ea typeface="+mn-ea"/>
                <a:cs typeface="Eucerina OT"/>
              </a:endParaRPr>
            </a:p>
          </p:txBody>
        </p:sp>
        <p:sp>
          <p:nvSpPr>
            <p:cNvPr id="44" name="object 61"/>
            <p:cNvSpPr/>
            <p:nvPr/>
          </p:nvSpPr>
          <p:spPr>
            <a:xfrm>
              <a:off x="6712633" y="4304675"/>
              <a:ext cx="2088252" cy="3132378"/>
            </a:xfrm>
            <a:custGeom>
              <a:avLst/>
              <a:gdLst/>
              <a:ahLst/>
              <a:cxnLst/>
              <a:rect l="l" t="t" r="r" b="b"/>
              <a:pathLst>
                <a:path w="2945129" h="4417695">
                  <a:moveTo>
                    <a:pt x="0" y="4417404"/>
                  </a:moveTo>
                  <a:lnTo>
                    <a:pt x="2944936" y="4417404"/>
                  </a:lnTo>
                  <a:lnTo>
                    <a:pt x="2944936" y="0"/>
                  </a:lnTo>
                  <a:lnTo>
                    <a:pt x="0" y="0"/>
                  </a:lnTo>
                  <a:lnTo>
                    <a:pt x="0" y="441740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71" b="0" i="0" u="none" strike="noStrike" kern="1200" cap="none" spc="0" normalizeH="0" baseline="0" noProof="0">
                <a:ln>
                  <a:noFill/>
                </a:ln>
                <a:solidFill>
                  <a:prstClr val="black"/>
                </a:solidFill>
                <a:effectLst/>
                <a:uLnTx/>
                <a:uFillTx/>
                <a:latin typeface="Eucerina OT Regular" charset="0"/>
                <a:ea typeface="+mn-ea"/>
                <a:cs typeface="+mn-cs"/>
              </a:endParaRPr>
            </a:p>
          </p:txBody>
        </p:sp>
        <p:sp>
          <p:nvSpPr>
            <p:cNvPr id="45" name="object 62"/>
            <p:cNvSpPr/>
            <p:nvPr/>
          </p:nvSpPr>
          <p:spPr>
            <a:xfrm>
              <a:off x="6712633" y="4304675"/>
              <a:ext cx="4176230" cy="3132172"/>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71" b="0" i="0" u="none" strike="noStrike" kern="1200" cap="none" spc="0" normalizeH="0" baseline="0" noProof="0">
                <a:ln>
                  <a:noFill/>
                </a:ln>
                <a:solidFill>
                  <a:prstClr val="black"/>
                </a:solidFill>
                <a:effectLst/>
                <a:uLnTx/>
                <a:uFillTx/>
                <a:latin typeface="Eucerina OT Regular" charset="0"/>
                <a:ea typeface="+mn-ea"/>
                <a:cs typeface="+mn-cs"/>
              </a:endParaRPr>
            </a:p>
          </p:txBody>
        </p:sp>
        <p:sp>
          <p:nvSpPr>
            <p:cNvPr id="46" name="object 63"/>
            <p:cNvSpPr/>
            <p:nvPr/>
          </p:nvSpPr>
          <p:spPr>
            <a:xfrm>
              <a:off x="8800747" y="4311635"/>
              <a:ext cx="2088252" cy="3132378"/>
            </a:xfrm>
            <a:custGeom>
              <a:avLst/>
              <a:gdLst/>
              <a:ahLst/>
              <a:cxnLst/>
              <a:rect l="l" t="t" r="r" b="b"/>
              <a:pathLst>
                <a:path w="2945130" h="4417695">
                  <a:moveTo>
                    <a:pt x="0" y="4417404"/>
                  </a:moveTo>
                  <a:lnTo>
                    <a:pt x="2944936" y="4417404"/>
                  </a:lnTo>
                  <a:lnTo>
                    <a:pt x="2944936" y="0"/>
                  </a:lnTo>
                  <a:lnTo>
                    <a:pt x="0" y="0"/>
                  </a:lnTo>
                  <a:lnTo>
                    <a:pt x="0" y="441740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71" b="0" i="0" u="none" strike="noStrike" kern="1200" cap="none" spc="0" normalizeH="0" baseline="0" noProof="0">
                <a:ln>
                  <a:noFill/>
                </a:ln>
                <a:solidFill>
                  <a:prstClr val="black"/>
                </a:solidFill>
                <a:effectLst/>
                <a:uLnTx/>
                <a:uFillTx/>
                <a:latin typeface="Eucerina OT Regular" charset="0"/>
                <a:ea typeface="+mn-ea"/>
                <a:cs typeface="+mn-cs"/>
              </a:endParaRPr>
            </a:p>
          </p:txBody>
        </p:sp>
        <p:sp>
          <p:nvSpPr>
            <p:cNvPr id="47" name="object 64"/>
            <p:cNvSpPr/>
            <p:nvPr/>
          </p:nvSpPr>
          <p:spPr>
            <a:xfrm>
              <a:off x="8800747" y="4311635"/>
              <a:ext cx="2088114" cy="3132172"/>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71" b="0" i="0" u="none" strike="noStrike" kern="1200" cap="none" spc="0" normalizeH="0" baseline="0" noProof="0">
                <a:ln>
                  <a:noFill/>
                </a:ln>
                <a:solidFill>
                  <a:prstClr val="black"/>
                </a:solidFill>
                <a:effectLst/>
                <a:uLnTx/>
                <a:uFillTx/>
                <a:latin typeface="Eucerina OT Regular" charset="0"/>
                <a:ea typeface="+mn-ea"/>
                <a:cs typeface="+mn-cs"/>
              </a:endParaRPr>
            </a:p>
          </p:txBody>
        </p:sp>
        <p:sp>
          <p:nvSpPr>
            <p:cNvPr id="50" name="object 67"/>
            <p:cNvSpPr/>
            <p:nvPr/>
          </p:nvSpPr>
          <p:spPr>
            <a:xfrm>
              <a:off x="8811188" y="4325560"/>
              <a:ext cx="0" cy="3111667"/>
            </a:xfrm>
            <a:custGeom>
              <a:avLst/>
              <a:gdLst/>
              <a:ahLst/>
              <a:cxnLst/>
              <a:rect l="l" t="t" r="r" b="b"/>
              <a:pathLst>
                <a:path h="4388484">
                  <a:moveTo>
                    <a:pt x="0" y="0"/>
                  </a:moveTo>
                  <a:lnTo>
                    <a:pt x="0" y="4387955"/>
                  </a:lnTo>
                </a:path>
              </a:pathLst>
            </a:custGeom>
            <a:ln w="2944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71" b="0" i="0" u="none" strike="noStrike" kern="1200" cap="none" spc="0" normalizeH="0" baseline="0" noProof="0">
                <a:ln>
                  <a:noFill/>
                </a:ln>
                <a:solidFill>
                  <a:prstClr val="black"/>
                </a:solidFill>
                <a:effectLst/>
                <a:uLnTx/>
                <a:uFillTx/>
                <a:latin typeface="Eucerina OT Regular" charset="0"/>
                <a:ea typeface="+mn-ea"/>
                <a:cs typeface="+mn-cs"/>
              </a:endParaRPr>
            </a:p>
          </p:txBody>
        </p:sp>
        <p:sp>
          <p:nvSpPr>
            <p:cNvPr id="51" name="object 68"/>
            <p:cNvSpPr/>
            <p:nvPr/>
          </p:nvSpPr>
          <p:spPr>
            <a:xfrm>
              <a:off x="6712633" y="4304675"/>
              <a:ext cx="4176504" cy="3132378"/>
            </a:xfrm>
            <a:custGeom>
              <a:avLst/>
              <a:gdLst/>
              <a:ahLst/>
              <a:cxnLst/>
              <a:rect l="l" t="t" r="r" b="b"/>
              <a:pathLst>
                <a:path w="5890259" h="4417695">
                  <a:moveTo>
                    <a:pt x="0" y="9816"/>
                  </a:moveTo>
                  <a:lnTo>
                    <a:pt x="0" y="4407588"/>
                  </a:lnTo>
                  <a:lnTo>
                    <a:pt x="0" y="4417404"/>
                  </a:lnTo>
                  <a:lnTo>
                    <a:pt x="9816" y="4417404"/>
                  </a:lnTo>
                  <a:lnTo>
                    <a:pt x="5880056" y="4417404"/>
                  </a:lnTo>
                  <a:lnTo>
                    <a:pt x="5889873" y="4417404"/>
                  </a:lnTo>
                  <a:lnTo>
                    <a:pt x="5889873" y="4407588"/>
                  </a:lnTo>
                  <a:lnTo>
                    <a:pt x="5889873" y="9816"/>
                  </a:lnTo>
                  <a:lnTo>
                    <a:pt x="5889873" y="0"/>
                  </a:lnTo>
                  <a:lnTo>
                    <a:pt x="5880056" y="0"/>
                  </a:lnTo>
                  <a:lnTo>
                    <a:pt x="9816" y="0"/>
                  </a:lnTo>
                  <a:lnTo>
                    <a:pt x="0" y="0"/>
                  </a:lnTo>
                  <a:lnTo>
                    <a:pt x="0" y="9816"/>
                  </a:lnTo>
                  <a:close/>
                </a:path>
              </a:pathLst>
            </a:custGeom>
            <a:ln w="19632">
              <a:solidFill>
                <a:srgbClr val="A0ABC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71" b="0" i="0" u="none" strike="noStrike" kern="1200" cap="none" spc="0" normalizeH="0" baseline="0" noProof="0">
                <a:ln>
                  <a:noFill/>
                </a:ln>
                <a:solidFill>
                  <a:prstClr val="black"/>
                </a:solidFill>
                <a:effectLst/>
                <a:uLnTx/>
                <a:uFillTx/>
                <a:latin typeface="Eucerina OT Regular" charset="0"/>
                <a:ea typeface="+mn-ea"/>
                <a:cs typeface="+mn-cs"/>
              </a:endParaRPr>
            </a:p>
          </p:txBody>
        </p:sp>
        <p:sp>
          <p:nvSpPr>
            <p:cNvPr id="52" name="object 69"/>
            <p:cNvSpPr/>
            <p:nvPr/>
          </p:nvSpPr>
          <p:spPr>
            <a:xfrm>
              <a:off x="6712633" y="4304675"/>
              <a:ext cx="4176504" cy="3132378"/>
            </a:xfrm>
            <a:custGeom>
              <a:avLst/>
              <a:gdLst/>
              <a:ahLst/>
              <a:cxnLst/>
              <a:rect l="l" t="t" r="r" b="b"/>
              <a:pathLst>
                <a:path w="5890259" h="4417695">
                  <a:moveTo>
                    <a:pt x="0" y="9816"/>
                  </a:moveTo>
                  <a:lnTo>
                    <a:pt x="0" y="4407588"/>
                  </a:lnTo>
                  <a:lnTo>
                    <a:pt x="0" y="4417404"/>
                  </a:lnTo>
                  <a:lnTo>
                    <a:pt x="9816" y="4417404"/>
                  </a:lnTo>
                  <a:lnTo>
                    <a:pt x="5880056" y="4417404"/>
                  </a:lnTo>
                  <a:lnTo>
                    <a:pt x="5889873" y="4417404"/>
                  </a:lnTo>
                  <a:lnTo>
                    <a:pt x="5889873" y="4407588"/>
                  </a:lnTo>
                  <a:lnTo>
                    <a:pt x="5889873" y="9816"/>
                  </a:lnTo>
                  <a:lnTo>
                    <a:pt x="5889873" y="0"/>
                  </a:lnTo>
                  <a:lnTo>
                    <a:pt x="5880056" y="0"/>
                  </a:lnTo>
                  <a:lnTo>
                    <a:pt x="9816" y="0"/>
                  </a:lnTo>
                  <a:lnTo>
                    <a:pt x="0" y="0"/>
                  </a:lnTo>
                  <a:lnTo>
                    <a:pt x="0" y="9816"/>
                  </a:lnTo>
                  <a:close/>
                </a:path>
              </a:pathLst>
            </a:custGeom>
            <a:ln w="19632">
              <a:solidFill>
                <a:srgbClr val="A0ABC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71" b="0" i="0" u="none" strike="noStrike" kern="1200" cap="none" spc="0" normalizeH="0" baseline="0" noProof="0">
                <a:ln>
                  <a:noFill/>
                </a:ln>
                <a:solidFill>
                  <a:prstClr val="black"/>
                </a:solidFill>
                <a:effectLst/>
                <a:uLnTx/>
                <a:uFillTx/>
                <a:latin typeface="Eucerina OT Regular" charset="0"/>
                <a:ea typeface="+mn-ea"/>
                <a:cs typeface="+mn-cs"/>
              </a:endParaRPr>
            </a:p>
          </p:txBody>
        </p:sp>
      </p:grpSp>
      <p:sp>
        <p:nvSpPr>
          <p:cNvPr id="67" name="object 7"/>
          <p:cNvSpPr/>
          <p:nvPr/>
        </p:nvSpPr>
        <p:spPr>
          <a:xfrm>
            <a:off x="7715864" y="4302982"/>
            <a:ext cx="237631" cy="260948"/>
          </a:xfrm>
          <a:custGeom>
            <a:avLst/>
            <a:gdLst/>
            <a:ahLst/>
            <a:cxnLst/>
            <a:rect l="l" t="t" r="r" b="b"/>
            <a:pathLst>
              <a:path w="332105" h="367665">
                <a:moveTo>
                  <a:pt x="186365" y="203534"/>
                </a:moveTo>
                <a:lnTo>
                  <a:pt x="146000" y="203534"/>
                </a:lnTo>
                <a:lnTo>
                  <a:pt x="145919" y="238177"/>
                </a:lnTo>
                <a:lnTo>
                  <a:pt x="145809" y="250723"/>
                </a:lnTo>
                <a:lnTo>
                  <a:pt x="145128" y="292011"/>
                </a:lnTo>
                <a:lnTo>
                  <a:pt x="143790" y="333519"/>
                </a:lnTo>
                <a:lnTo>
                  <a:pt x="142451" y="357976"/>
                </a:lnTo>
                <a:lnTo>
                  <a:pt x="156499" y="364863"/>
                </a:lnTo>
                <a:lnTo>
                  <a:pt x="166599" y="365849"/>
                </a:lnTo>
                <a:lnTo>
                  <a:pt x="175204" y="365849"/>
                </a:lnTo>
                <a:lnTo>
                  <a:pt x="189801" y="367567"/>
                </a:lnTo>
                <a:lnTo>
                  <a:pt x="187750" y="318785"/>
                </a:lnTo>
                <a:lnTo>
                  <a:pt x="186861" y="276568"/>
                </a:lnTo>
                <a:lnTo>
                  <a:pt x="186459" y="238177"/>
                </a:lnTo>
                <a:lnTo>
                  <a:pt x="186365" y="203534"/>
                </a:lnTo>
                <a:close/>
              </a:path>
              <a:path w="332105" h="367665">
                <a:moveTo>
                  <a:pt x="8205" y="161285"/>
                </a:moveTo>
                <a:lnTo>
                  <a:pt x="863" y="175194"/>
                </a:lnTo>
                <a:lnTo>
                  <a:pt x="863" y="194944"/>
                </a:lnTo>
                <a:lnTo>
                  <a:pt x="0" y="207824"/>
                </a:lnTo>
                <a:lnTo>
                  <a:pt x="50349" y="205353"/>
                </a:lnTo>
                <a:lnTo>
                  <a:pt x="105768" y="203858"/>
                </a:lnTo>
                <a:lnTo>
                  <a:pt x="331257" y="203534"/>
                </a:lnTo>
                <a:lnTo>
                  <a:pt x="330647" y="194944"/>
                </a:lnTo>
                <a:lnTo>
                  <a:pt x="330647" y="173476"/>
                </a:lnTo>
                <a:lnTo>
                  <a:pt x="331217" y="164886"/>
                </a:lnTo>
                <a:lnTo>
                  <a:pt x="146000" y="164886"/>
                </a:lnTo>
                <a:lnTo>
                  <a:pt x="88456" y="164443"/>
                </a:lnTo>
                <a:lnTo>
                  <a:pt x="46547" y="163326"/>
                </a:lnTo>
                <a:lnTo>
                  <a:pt x="32990" y="162759"/>
                </a:lnTo>
                <a:lnTo>
                  <a:pt x="20114" y="162082"/>
                </a:lnTo>
                <a:lnTo>
                  <a:pt x="8205" y="161285"/>
                </a:lnTo>
                <a:close/>
              </a:path>
              <a:path w="332105" h="367665">
                <a:moveTo>
                  <a:pt x="331257" y="203534"/>
                </a:moveTo>
                <a:lnTo>
                  <a:pt x="186365" y="203534"/>
                </a:lnTo>
                <a:lnTo>
                  <a:pt x="240811" y="203925"/>
                </a:lnTo>
                <a:lnTo>
                  <a:pt x="296785" y="205267"/>
                </a:lnTo>
                <a:lnTo>
                  <a:pt x="321859" y="206373"/>
                </a:lnTo>
                <a:lnTo>
                  <a:pt x="331501" y="206970"/>
                </a:lnTo>
                <a:lnTo>
                  <a:pt x="331257" y="203534"/>
                </a:lnTo>
                <a:close/>
              </a:path>
              <a:path w="332105" h="367665">
                <a:moveTo>
                  <a:pt x="141710" y="0"/>
                </a:moveTo>
                <a:lnTo>
                  <a:pt x="144364" y="48584"/>
                </a:lnTo>
                <a:lnTo>
                  <a:pt x="145444" y="90624"/>
                </a:lnTo>
                <a:lnTo>
                  <a:pt x="145920" y="129379"/>
                </a:lnTo>
                <a:lnTo>
                  <a:pt x="146000" y="164886"/>
                </a:lnTo>
                <a:lnTo>
                  <a:pt x="186365" y="164886"/>
                </a:lnTo>
                <a:lnTo>
                  <a:pt x="186542" y="116832"/>
                </a:lnTo>
                <a:lnTo>
                  <a:pt x="187128" y="75536"/>
                </a:lnTo>
                <a:lnTo>
                  <a:pt x="188207" y="34022"/>
                </a:lnTo>
                <a:lnTo>
                  <a:pt x="189242" y="9564"/>
                </a:lnTo>
                <a:lnTo>
                  <a:pt x="176058" y="1717"/>
                </a:lnTo>
                <a:lnTo>
                  <a:pt x="156307" y="1717"/>
                </a:lnTo>
                <a:lnTo>
                  <a:pt x="141710" y="0"/>
                </a:lnTo>
                <a:close/>
              </a:path>
              <a:path w="332105" h="367665">
                <a:moveTo>
                  <a:pt x="331501" y="160597"/>
                </a:moveTo>
                <a:lnTo>
                  <a:pt x="282421" y="163423"/>
                </a:lnTo>
                <a:lnTo>
                  <a:pt x="240844" y="164481"/>
                </a:lnTo>
                <a:lnTo>
                  <a:pt x="186365" y="164886"/>
                </a:lnTo>
                <a:lnTo>
                  <a:pt x="331217" y="164886"/>
                </a:lnTo>
                <a:lnTo>
                  <a:pt x="331501" y="1605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6" b="0" i="0" u="none" strike="noStrike" kern="1200" cap="none" spc="0" normalizeH="0" baseline="0" noProof="0">
              <a:ln>
                <a:noFill/>
              </a:ln>
              <a:solidFill>
                <a:prstClr val="black"/>
              </a:solidFill>
              <a:effectLst/>
              <a:uLnTx/>
              <a:uFillTx/>
              <a:latin typeface="Eucerina OT Regular" charset="0"/>
              <a:ea typeface="+mn-ea"/>
              <a:cs typeface="+mn-cs"/>
            </a:endParaRPr>
          </a:p>
        </p:txBody>
      </p:sp>
      <p:sp>
        <p:nvSpPr>
          <p:cNvPr id="71" name="object 11"/>
          <p:cNvSpPr/>
          <p:nvPr/>
        </p:nvSpPr>
        <p:spPr>
          <a:xfrm>
            <a:off x="7715864" y="3615090"/>
            <a:ext cx="237631" cy="260948"/>
          </a:xfrm>
          <a:custGeom>
            <a:avLst/>
            <a:gdLst/>
            <a:ahLst/>
            <a:cxnLst/>
            <a:rect l="l" t="t" r="r" b="b"/>
            <a:pathLst>
              <a:path w="332105" h="367665">
                <a:moveTo>
                  <a:pt x="186365" y="203534"/>
                </a:moveTo>
                <a:lnTo>
                  <a:pt x="146000" y="203534"/>
                </a:lnTo>
                <a:lnTo>
                  <a:pt x="145919" y="238177"/>
                </a:lnTo>
                <a:lnTo>
                  <a:pt x="145809" y="250723"/>
                </a:lnTo>
                <a:lnTo>
                  <a:pt x="145128" y="292011"/>
                </a:lnTo>
                <a:lnTo>
                  <a:pt x="143790" y="333519"/>
                </a:lnTo>
                <a:lnTo>
                  <a:pt x="142451" y="357976"/>
                </a:lnTo>
                <a:lnTo>
                  <a:pt x="156499" y="364863"/>
                </a:lnTo>
                <a:lnTo>
                  <a:pt x="166599" y="365849"/>
                </a:lnTo>
                <a:lnTo>
                  <a:pt x="175204" y="365849"/>
                </a:lnTo>
                <a:lnTo>
                  <a:pt x="189801" y="367567"/>
                </a:lnTo>
                <a:lnTo>
                  <a:pt x="187750" y="318785"/>
                </a:lnTo>
                <a:lnTo>
                  <a:pt x="186861" y="276568"/>
                </a:lnTo>
                <a:lnTo>
                  <a:pt x="186459" y="238177"/>
                </a:lnTo>
                <a:lnTo>
                  <a:pt x="186365" y="203534"/>
                </a:lnTo>
                <a:close/>
              </a:path>
              <a:path w="332105" h="367665">
                <a:moveTo>
                  <a:pt x="8205" y="161285"/>
                </a:moveTo>
                <a:lnTo>
                  <a:pt x="863" y="175194"/>
                </a:lnTo>
                <a:lnTo>
                  <a:pt x="863" y="194944"/>
                </a:lnTo>
                <a:lnTo>
                  <a:pt x="0" y="207833"/>
                </a:lnTo>
                <a:lnTo>
                  <a:pt x="50349" y="205356"/>
                </a:lnTo>
                <a:lnTo>
                  <a:pt x="105767" y="203858"/>
                </a:lnTo>
                <a:lnTo>
                  <a:pt x="331257" y="203534"/>
                </a:lnTo>
                <a:lnTo>
                  <a:pt x="330647" y="194944"/>
                </a:lnTo>
                <a:lnTo>
                  <a:pt x="330647" y="173476"/>
                </a:lnTo>
                <a:lnTo>
                  <a:pt x="331217" y="164886"/>
                </a:lnTo>
                <a:lnTo>
                  <a:pt x="146000" y="164886"/>
                </a:lnTo>
                <a:lnTo>
                  <a:pt x="88456" y="164443"/>
                </a:lnTo>
                <a:lnTo>
                  <a:pt x="46547" y="163326"/>
                </a:lnTo>
                <a:lnTo>
                  <a:pt x="32990" y="162759"/>
                </a:lnTo>
                <a:lnTo>
                  <a:pt x="20114" y="162082"/>
                </a:lnTo>
                <a:lnTo>
                  <a:pt x="8205" y="161285"/>
                </a:lnTo>
                <a:close/>
              </a:path>
              <a:path w="332105" h="367665">
                <a:moveTo>
                  <a:pt x="331257" y="203534"/>
                </a:moveTo>
                <a:lnTo>
                  <a:pt x="186365" y="203534"/>
                </a:lnTo>
                <a:lnTo>
                  <a:pt x="240811" y="203925"/>
                </a:lnTo>
                <a:lnTo>
                  <a:pt x="296785" y="205267"/>
                </a:lnTo>
                <a:lnTo>
                  <a:pt x="321859" y="206373"/>
                </a:lnTo>
                <a:lnTo>
                  <a:pt x="331501" y="206970"/>
                </a:lnTo>
                <a:lnTo>
                  <a:pt x="331257" y="203534"/>
                </a:lnTo>
                <a:close/>
              </a:path>
              <a:path w="332105" h="367665">
                <a:moveTo>
                  <a:pt x="141710" y="0"/>
                </a:moveTo>
                <a:lnTo>
                  <a:pt x="144364" y="48584"/>
                </a:lnTo>
                <a:lnTo>
                  <a:pt x="145444" y="90624"/>
                </a:lnTo>
                <a:lnTo>
                  <a:pt x="145920" y="129379"/>
                </a:lnTo>
                <a:lnTo>
                  <a:pt x="146000" y="164886"/>
                </a:lnTo>
                <a:lnTo>
                  <a:pt x="186365" y="164886"/>
                </a:lnTo>
                <a:lnTo>
                  <a:pt x="186542" y="116832"/>
                </a:lnTo>
                <a:lnTo>
                  <a:pt x="187128" y="75536"/>
                </a:lnTo>
                <a:lnTo>
                  <a:pt x="188207" y="34022"/>
                </a:lnTo>
                <a:lnTo>
                  <a:pt x="189242" y="9564"/>
                </a:lnTo>
                <a:lnTo>
                  <a:pt x="176058" y="1717"/>
                </a:lnTo>
                <a:lnTo>
                  <a:pt x="156307" y="1717"/>
                </a:lnTo>
                <a:lnTo>
                  <a:pt x="141710" y="0"/>
                </a:lnTo>
                <a:close/>
              </a:path>
              <a:path w="332105" h="367665">
                <a:moveTo>
                  <a:pt x="331501" y="160597"/>
                </a:moveTo>
                <a:lnTo>
                  <a:pt x="282421" y="163423"/>
                </a:lnTo>
                <a:lnTo>
                  <a:pt x="240844" y="164481"/>
                </a:lnTo>
                <a:lnTo>
                  <a:pt x="186365" y="164886"/>
                </a:lnTo>
                <a:lnTo>
                  <a:pt x="331217" y="164886"/>
                </a:lnTo>
                <a:lnTo>
                  <a:pt x="331501" y="1605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6" b="0" i="0" u="none" strike="noStrike" kern="1200" cap="none" spc="0" normalizeH="0" baseline="0" noProof="0">
              <a:ln>
                <a:noFill/>
              </a:ln>
              <a:solidFill>
                <a:prstClr val="black"/>
              </a:solidFill>
              <a:effectLst/>
              <a:uLnTx/>
              <a:uFillTx/>
              <a:latin typeface="Eucerina OT Regular" charset="0"/>
              <a:ea typeface="+mn-ea"/>
              <a:cs typeface="+mn-cs"/>
            </a:endParaRPr>
          </a:p>
        </p:txBody>
      </p:sp>
      <p:sp>
        <p:nvSpPr>
          <p:cNvPr id="3" name="TextBox 2">
            <a:extLst>
              <a:ext uri="{FF2B5EF4-FFF2-40B4-BE49-F238E27FC236}">
                <a16:creationId xmlns:a16="http://schemas.microsoft.com/office/drawing/2014/main" id="{EA24066E-0DA0-03AE-9C40-294A1886B981}"/>
              </a:ext>
            </a:extLst>
          </p:cNvPr>
          <p:cNvSpPr txBox="1"/>
          <p:nvPr/>
        </p:nvSpPr>
        <p:spPr>
          <a:xfrm>
            <a:off x="5465355" y="1239234"/>
            <a:ext cx="6136480" cy="3416320"/>
          </a:xfrm>
          <a:prstGeom prst="rect">
            <a:avLst/>
          </a:prstGeom>
          <a:noFill/>
        </p:spPr>
        <p:txBody>
          <a:bodyPr wrap="square">
            <a:spAutoFit/>
          </a:bodyPr>
          <a:lstStyle/>
          <a:p>
            <a:pPr marL="285750" indent="-285750">
              <a:buFont typeface="Arial" panose="020B0604020202020204" pitchFamily="34" charset="0"/>
              <a:buChar char="•"/>
            </a:pPr>
            <a:r>
              <a:rPr lang="en-US" sz="2400" err="1">
                <a:latin typeface="Arial" panose="020B0604020202020204" pitchFamily="34" charset="0"/>
                <a:cs typeface="Arial" panose="020B0604020202020204" pitchFamily="34" charset="0"/>
              </a:rPr>
              <a:t>Gluco</a:t>
            </a:r>
            <a:r>
              <a:rPr lang="en-US" sz="2400">
                <a:latin typeface="Arial" panose="020B0604020202020204" pitchFamily="34" charset="0"/>
                <a:cs typeface="Arial" panose="020B0604020202020204" pitchFamily="34" charset="0"/>
              </a:rPr>
              <a:t>-glycerol stimulates the creation of Aquaporin 3 (AQP3) in human skin cells, </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Aquaporins control water transfer into and out of the cells. </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 AQP3’s = better moisture distribution within the deeper layers of skin.</a:t>
            </a: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By stimulating skin’s own water system, </a:t>
            </a:r>
            <a:r>
              <a:rPr lang="en-US" sz="2400" err="1">
                <a:latin typeface="Arial" panose="020B0604020202020204" pitchFamily="34" charset="0"/>
                <a:cs typeface="Arial" panose="020B0604020202020204" pitchFamily="34" charset="0"/>
              </a:rPr>
              <a:t>Gluco</a:t>
            </a:r>
            <a:r>
              <a:rPr lang="en-US" sz="2400">
                <a:latin typeface="Arial" panose="020B0604020202020204" pitchFamily="34" charset="0"/>
                <a:cs typeface="Arial" panose="020B0604020202020204" pitchFamily="34" charset="0"/>
              </a:rPr>
              <a:t>-glycerol helps to moisturize skin and improve its barrier function</a:t>
            </a:r>
          </a:p>
        </p:txBody>
      </p:sp>
    </p:spTree>
    <p:custDataLst>
      <p:tags r:id="rId1"/>
    </p:custDataLst>
    <p:extLst>
      <p:ext uri="{BB962C8B-B14F-4D97-AF65-F5344CB8AC3E}">
        <p14:creationId xmlns:p14="http://schemas.microsoft.com/office/powerpoint/2010/main" val="56551128"/>
      </p:ext>
    </p:extLst>
  </p:cSld>
  <p:clrMapOvr>
    <a:masterClrMapping/>
  </p:clrMapOvr>
  <mc:AlternateContent xmlns:mc="http://schemas.openxmlformats.org/markup-compatibility/2006" xmlns:p14="http://schemas.microsoft.com/office/powerpoint/2010/main">
    <mc:Choice Requires="p14">
      <p:transition spd="slow" p14:dur="2000" advTm="32480"/>
    </mc:Choice>
    <mc:Fallback xmlns="">
      <p:transition spd="slow" advTm="3248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EF53F9-668F-47A1-9240-C9BFEF9A43D1}"/>
              </a:ext>
            </a:extLst>
          </p:cNvPr>
          <p:cNvSpPr/>
          <p:nvPr/>
        </p:nvSpPr>
        <p:spPr bwMode="gray">
          <a:xfrm>
            <a:off x="47328" y="44624"/>
            <a:ext cx="12097344" cy="6768752"/>
          </a:xfrm>
          <a:prstGeom prst="rect">
            <a:avLst/>
          </a:prstGeom>
          <a:noFill/>
          <a:ln w="1270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GB" sz="1800" b="0" i="0" u="none" strike="noStrike" kern="1200" cap="none" spc="0" normalizeH="0" baseline="0" noProof="0">
              <a:ln>
                <a:noFill/>
              </a:ln>
              <a:solidFill>
                <a:srgbClr val="223341"/>
              </a:solidFill>
              <a:effectLst/>
              <a:uLnTx/>
              <a:uFillTx/>
              <a:latin typeface="Segoe UI Light"/>
              <a:ea typeface="+mn-ea"/>
              <a:cs typeface="+mn-cs"/>
            </a:endParaRPr>
          </a:p>
        </p:txBody>
      </p:sp>
      <p:grpSp>
        <p:nvGrpSpPr>
          <p:cNvPr id="19" name="Group 18">
            <a:extLst>
              <a:ext uri="{FF2B5EF4-FFF2-40B4-BE49-F238E27FC236}">
                <a16:creationId xmlns:a16="http://schemas.microsoft.com/office/drawing/2014/main" id="{C3080D6E-0142-4C5F-826B-06EFF9CB4672}"/>
              </a:ext>
            </a:extLst>
          </p:cNvPr>
          <p:cNvGrpSpPr/>
          <p:nvPr/>
        </p:nvGrpSpPr>
        <p:grpSpPr>
          <a:xfrm>
            <a:off x="10383541" y="6226408"/>
            <a:ext cx="1617115" cy="445889"/>
            <a:chOff x="10383541" y="6226408"/>
            <a:chExt cx="1617115" cy="445889"/>
          </a:xfrm>
        </p:grpSpPr>
        <p:sp>
          <p:nvSpPr>
            <p:cNvPr id="21" name="Rectangle 20">
              <a:extLst>
                <a:ext uri="{FF2B5EF4-FFF2-40B4-BE49-F238E27FC236}">
                  <a16:creationId xmlns:a16="http://schemas.microsoft.com/office/drawing/2014/main" id="{06983D63-E2AC-44BE-B9ED-6D008C18ECC0}"/>
                </a:ext>
              </a:extLst>
            </p:cNvPr>
            <p:cNvSpPr/>
            <p:nvPr/>
          </p:nvSpPr>
          <p:spPr bwMode="gray">
            <a:xfrm>
              <a:off x="10383541" y="6381328"/>
              <a:ext cx="1617115" cy="290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GB" sz="1800" b="0" i="0" u="none" strike="noStrike" kern="1200" cap="none" spc="0" normalizeH="0" baseline="0" noProof="0">
                <a:ln>
                  <a:noFill/>
                </a:ln>
                <a:solidFill>
                  <a:srgbClr val="223341"/>
                </a:solidFill>
                <a:effectLst/>
                <a:uLnTx/>
                <a:uFillTx/>
                <a:latin typeface="Segoe UI Light"/>
                <a:ea typeface="+mn-ea"/>
                <a:cs typeface="+mn-cs"/>
              </a:endParaRPr>
            </a:p>
          </p:txBody>
        </p:sp>
        <p:pic>
          <p:nvPicPr>
            <p:cNvPr id="23" name="Picture 22" descr="Logo, company name&#10;&#10;Description automatically generated">
              <a:extLst>
                <a:ext uri="{FF2B5EF4-FFF2-40B4-BE49-F238E27FC236}">
                  <a16:creationId xmlns:a16="http://schemas.microsoft.com/office/drawing/2014/main" id="{04802992-543E-4AAD-9D59-0734807666C4}"/>
                </a:ext>
              </a:extLst>
            </p:cNvPr>
            <p:cNvPicPr>
              <a:picLocks noChangeAspect="1"/>
            </p:cNvPicPr>
            <p:nvPr/>
          </p:nvPicPr>
          <p:blipFill rotWithShape="1">
            <a:blip r:embed="rId3"/>
            <a:srcRect t="30345" b="30344"/>
            <a:stretch/>
          </p:blipFill>
          <p:spPr>
            <a:xfrm>
              <a:off x="10858057" y="6226408"/>
              <a:ext cx="1134246" cy="445889"/>
            </a:xfrm>
            <a:prstGeom prst="rect">
              <a:avLst/>
            </a:prstGeom>
          </p:spPr>
        </p:pic>
      </p:grpSp>
      <p:pic>
        <p:nvPicPr>
          <p:cNvPr id="10" name="Picture 9">
            <a:extLst>
              <a:ext uri="{FF2B5EF4-FFF2-40B4-BE49-F238E27FC236}">
                <a16:creationId xmlns:a16="http://schemas.microsoft.com/office/drawing/2014/main" id="{99688A52-07DF-45B2-B9CB-CAEA6415BBDD}"/>
              </a:ext>
            </a:extLst>
          </p:cNvPr>
          <p:cNvPicPr>
            <a:picLocks noChangeAspect="1"/>
          </p:cNvPicPr>
          <p:nvPr/>
        </p:nvPicPr>
        <p:blipFill>
          <a:blip r:embed="rId4"/>
          <a:stretch>
            <a:fillRect/>
          </a:stretch>
        </p:blipFill>
        <p:spPr>
          <a:xfrm>
            <a:off x="479789" y="914956"/>
            <a:ext cx="11232422" cy="4387525"/>
          </a:xfrm>
          <a:prstGeom prst="rect">
            <a:avLst/>
          </a:prstGeom>
        </p:spPr>
      </p:pic>
      <p:pic>
        <p:nvPicPr>
          <p:cNvPr id="11" name="Picture 10">
            <a:extLst>
              <a:ext uri="{FF2B5EF4-FFF2-40B4-BE49-F238E27FC236}">
                <a16:creationId xmlns:a16="http://schemas.microsoft.com/office/drawing/2014/main" id="{B765EBA7-D024-4F23-BF9A-5478FFF79E5A}"/>
              </a:ext>
            </a:extLst>
          </p:cNvPr>
          <p:cNvPicPr>
            <a:picLocks noChangeAspect="1"/>
          </p:cNvPicPr>
          <p:nvPr/>
        </p:nvPicPr>
        <p:blipFill>
          <a:blip r:embed="rId5"/>
          <a:stretch>
            <a:fillRect/>
          </a:stretch>
        </p:blipFill>
        <p:spPr>
          <a:xfrm>
            <a:off x="870333" y="288325"/>
            <a:ext cx="11130323" cy="549171"/>
          </a:xfrm>
          <a:prstGeom prst="rect">
            <a:avLst/>
          </a:prstGeom>
        </p:spPr>
      </p:pic>
      <p:pic>
        <p:nvPicPr>
          <p:cNvPr id="12" name="Picture 11">
            <a:extLst>
              <a:ext uri="{FF2B5EF4-FFF2-40B4-BE49-F238E27FC236}">
                <a16:creationId xmlns:a16="http://schemas.microsoft.com/office/drawing/2014/main" id="{DD705A8D-28B1-4EEA-B19E-1AEF97484A7A}"/>
              </a:ext>
            </a:extLst>
          </p:cNvPr>
          <p:cNvPicPr>
            <a:picLocks noChangeAspect="1"/>
          </p:cNvPicPr>
          <p:nvPr/>
        </p:nvPicPr>
        <p:blipFill>
          <a:blip r:embed="rId6"/>
          <a:stretch>
            <a:fillRect/>
          </a:stretch>
        </p:blipFill>
        <p:spPr>
          <a:xfrm>
            <a:off x="479789" y="5157122"/>
            <a:ext cx="11512513" cy="1534726"/>
          </a:xfrm>
          <a:prstGeom prst="rect">
            <a:avLst/>
          </a:prstGeom>
        </p:spPr>
      </p:pic>
      <p:sp>
        <p:nvSpPr>
          <p:cNvPr id="3" name="Rectangle 2">
            <a:extLst>
              <a:ext uri="{FF2B5EF4-FFF2-40B4-BE49-F238E27FC236}">
                <a16:creationId xmlns:a16="http://schemas.microsoft.com/office/drawing/2014/main" id="{AA72D9B4-8A1F-5B61-69E5-49CE6F7CB643}"/>
              </a:ext>
            </a:extLst>
          </p:cNvPr>
          <p:cNvSpPr/>
          <p:nvPr/>
        </p:nvSpPr>
        <p:spPr>
          <a:xfrm>
            <a:off x="870333" y="288325"/>
            <a:ext cx="1831770" cy="64035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2FD3ED1-DF8E-C58F-64DF-7EF2415EA3CA}"/>
              </a:ext>
            </a:extLst>
          </p:cNvPr>
          <p:cNvSpPr/>
          <p:nvPr/>
        </p:nvSpPr>
        <p:spPr>
          <a:xfrm>
            <a:off x="9880440" y="268774"/>
            <a:ext cx="2120215" cy="64035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960C8E6-702A-7461-D98C-62D03B8CE62F}"/>
              </a:ext>
            </a:extLst>
          </p:cNvPr>
          <p:cNvSpPr/>
          <p:nvPr/>
        </p:nvSpPr>
        <p:spPr>
          <a:xfrm>
            <a:off x="4637261" y="914957"/>
            <a:ext cx="1617116" cy="42421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18911"/>
      </p:ext>
    </p:extLst>
  </p:cSld>
  <p:clrMapOvr>
    <a:masterClrMapping/>
  </p:clrMapOvr>
  <mc:AlternateContent xmlns:mc="http://schemas.openxmlformats.org/markup-compatibility/2006" xmlns:p14="http://schemas.microsoft.com/office/powerpoint/2010/main">
    <mc:Choice Requires="p14">
      <p:transition spd="slow" p14:dur="2000" advTm="29092"/>
    </mc:Choice>
    <mc:Fallback xmlns="">
      <p:transition spd="slow" advTm="2909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5782A-5CD0-A0A7-F692-DCF210768BE5}"/>
              </a:ext>
            </a:extLst>
          </p:cNvPr>
          <p:cNvSpPr>
            <a:spLocks noGrp="1"/>
          </p:cNvSpPr>
          <p:nvPr>
            <p:ph type="title"/>
          </p:nvPr>
        </p:nvSpPr>
        <p:spPr>
          <a:xfrm>
            <a:off x="2230437" y="774700"/>
            <a:ext cx="7731125" cy="1187450"/>
          </a:xfrm>
        </p:spPr>
        <p:txBody>
          <a:bodyPr>
            <a:normAutofit/>
          </a:bodyPr>
          <a:lstStyle/>
          <a:p>
            <a:pPr algn="ctr"/>
            <a:r>
              <a:rPr lang="en-US" sz="5400" b="1">
                <a:latin typeface="Arial" panose="020B0604020202020204" pitchFamily="34" charset="0"/>
                <a:cs typeface="Arial" panose="020B0604020202020204" pitchFamily="34" charset="0"/>
              </a:rPr>
              <a:t>SKIN </a:t>
            </a:r>
          </a:p>
        </p:txBody>
      </p:sp>
      <p:sp>
        <p:nvSpPr>
          <p:cNvPr id="3" name="Content Placeholder 2">
            <a:extLst>
              <a:ext uri="{FF2B5EF4-FFF2-40B4-BE49-F238E27FC236}">
                <a16:creationId xmlns:a16="http://schemas.microsoft.com/office/drawing/2014/main" id="{2039BC42-4D5D-7BC0-4AF7-E2C46CD31B62}"/>
              </a:ext>
            </a:extLst>
          </p:cNvPr>
          <p:cNvSpPr>
            <a:spLocks noGrp="1"/>
          </p:cNvSpPr>
          <p:nvPr>
            <p:ph idx="1"/>
          </p:nvPr>
        </p:nvSpPr>
        <p:spPr>
          <a:xfrm>
            <a:off x="771525" y="2381250"/>
            <a:ext cx="10372725" cy="3101975"/>
          </a:xfrm>
        </p:spPr>
        <p:txBody>
          <a:bodyPr>
            <a:normAutofit/>
          </a:bodyPr>
          <a:lstStyle/>
          <a:p>
            <a:pPr marL="0" indent="0">
              <a:buNone/>
            </a:pPr>
            <a:r>
              <a:rPr lang="en-ZA" sz="2000">
                <a:solidFill>
                  <a:schemeClr val="bg1"/>
                </a:solidFill>
                <a:effectLst/>
                <a:latin typeface="Arial" panose="020B0604020202020204" pitchFamily="34" charset="0"/>
                <a:cs typeface="Arial" panose="020B0604020202020204" pitchFamily="34" charset="0"/>
              </a:rPr>
              <a:t>The skin, the biggest organ in the body has many roles:</a:t>
            </a:r>
          </a:p>
          <a:p>
            <a:pPr marL="457200" indent="-457200">
              <a:buFont typeface="+mj-lt"/>
              <a:buAutoNum type="arabicPeriod"/>
            </a:pPr>
            <a:r>
              <a:rPr lang="en-ZA" sz="2000">
                <a:solidFill>
                  <a:schemeClr val="bg1"/>
                </a:solidFill>
                <a:latin typeface="Arial" panose="020B0604020202020204" pitchFamily="34" charset="0"/>
                <a:cs typeface="Arial" panose="020B0604020202020204" pitchFamily="34" charset="0"/>
              </a:rPr>
              <a:t>P</a:t>
            </a:r>
            <a:r>
              <a:rPr lang="en-ZA" sz="2000">
                <a:solidFill>
                  <a:schemeClr val="bg1"/>
                </a:solidFill>
                <a:effectLst/>
                <a:latin typeface="Arial" panose="020B0604020202020204" pitchFamily="34" charset="0"/>
                <a:cs typeface="Arial" panose="020B0604020202020204" pitchFamily="34" charset="0"/>
              </a:rPr>
              <a:t>rovides a barrier to maintaining the steady state of the cellular environment inside the body </a:t>
            </a:r>
          </a:p>
          <a:p>
            <a:pPr marL="457200" indent="-457200">
              <a:buFont typeface="+mj-lt"/>
              <a:buAutoNum type="arabicPeriod"/>
            </a:pPr>
            <a:r>
              <a:rPr lang="en-ZA" sz="2000">
                <a:solidFill>
                  <a:schemeClr val="bg1"/>
                </a:solidFill>
                <a:effectLst/>
                <a:latin typeface="Arial" panose="020B0604020202020204" pitchFamily="34" charset="0"/>
                <a:cs typeface="Arial" panose="020B0604020202020204" pitchFamily="34" charset="0"/>
              </a:rPr>
              <a:t>Protects against physical and chemical stimuli from the external environment. </a:t>
            </a:r>
            <a:endParaRPr lang="en-ZA" sz="2000">
              <a:solidFill>
                <a:schemeClr val="bg1"/>
              </a:solidFill>
              <a:latin typeface="Arial" panose="020B0604020202020204" pitchFamily="34" charset="0"/>
              <a:cs typeface="Arial" panose="020B0604020202020204" pitchFamily="34" charset="0"/>
            </a:endParaRPr>
          </a:p>
          <a:p>
            <a:pPr marL="457200" indent="-457200">
              <a:buFont typeface="+mj-lt"/>
              <a:buAutoNum type="arabicPeriod"/>
            </a:pPr>
            <a:r>
              <a:rPr lang="en-ZA" sz="2000">
                <a:solidFill>
                  <a:schemeClr val="bg1"/>
                </a:solidFill>
                <a:latin typeface="Arial" panose="020B0604020202020204" pitchFamily="34" charset="0"/>
                <a:cs typeface="Arial" panose="020B0604020202020204" pitchFamily="34" charset="0"/>
              </a:rPr>
              <a:t>P</a:t>
            </a:r>
            <a:r>
              <a:rPr lang="en-ZA" sz="2000">
                <a:solidFill>
                  <a:schemeClr val="bg1"/>
                </a:solidFill>
                <a:effectLst/>
                <a:latin typeface="Arial" panose="020B0604020202020204" pitchFamily="34" charset="0"/>
                <a:cs typeface="Arial" panose="020B0604020202020204" pitchFamily="34" charset="0"/>
              </a:rPr>
              <a:t>rotects against foreign materials, microbes, and irradiation. </a:t>
            </a:r>
          </a:p>
          <a:p>
            <a:pPr marL="457200" indent="-457200">
              <a:buFont typeface="+mj-lt"/>
              <a:buAutoNum type="arabicPeriod"/>
            </a:pPr>
            <a:r>
              <a:rPr lang="en-ZA" sz="2000">
                <a:solidFill>
                  <a:schemeClr val="bg1"/>
                </a:solidFill>
                <a:effectLst/>
                <a:latin typeface="Arial" panose="020B0604020202020204" pitchFamily="34" charset="0"/>
                <a:cs typeface="Arial" panose="020B0604020202020204" pitchFamily="34" charset="0"/>
              </a:rPr>
              <a:t>The skin is an immune organ, providing the distal defence against foreign antigens, and is an endocrine organ, serving as the site of the initial synthesis of vitamin D.</a:t>
            </a:r>
          </a:p>
          <a:p>
            <a:endParaRPr lang="en-U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3816803"/>
      </p:ext>
    </p:extLst>
  </p:cSld>
  <p:clrMapOvr>
    <a:masterClrMapping/>
  </p:clrMapOvr>
  <p:transition spd="slow" advTm="3407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3184"/>
          <a:stretch/>
        </p:blipFill>
        <p:spPr>
          <a:xfrm>
            <a:off x="1524000" y="2013207"/>
            <a:ext cx="4855220" cy="3952051"/>
          </a:xfrm>
          <a:prstGeom prst="rect">
            <a:avLst/>
          </a:prstGeom>
        </p:spPr>
      </p:pic>
      <p:sp>
        <p:nvSpPr>
          <p:cNvPr id="3" name="TextBox 2"/>
          <p:cNvSpPr txBox="1"/>
          <p:nvPr/>
        </p:nvSpPr>
        <p:spPr>
          <a:xfrm>
            <a:off x="1672619" y="1024031"/>
            <a:ext cx="8710076" cy="707886"/>
          </a:xfrm>
          <a:prstGeom prst="rect">
            <a:avLst/>
          </a:prstGeom>
          <a:noFill/>
        </p:spPr>
        <p:txBody>
          <a:bodyPr wrap="square" rtlCol="0">
            <a:spAutoFit/>
          </a:bodyPr>
          <a:lstStyle/>
          <a:p>
            <a:r>
              <a:rPr lang="en-US" sz="2000" dirty="0">
                <a:solidFill>
                  <a:srgbClr val="FFFFFF"/>
                </a:solidFill>
              </a:rPr>
              <a:t>7 year old boy presents with  asymptomatic rash, started with the large plaque on the back then 1 week later  rash spread to involve trunk &amp; back</a:t>
            </a:r>
          </a:p>
        </p:txBody>
      </p:sp>
      <p:pic>
        <p:nvPicPr>
          <p:cNvPr id="7" name="Picture 6"/>
          <p:cNvPicPr>
            <a:picLocks noChangeAspect="1"/>
          </p:cNvPicPr>
          <p:nvPr/>
        </p:nvPicPr>
        <p:blipFill rotWithShape="1">
          <a:blip r:embed="rId3"/>
          <a:srcRect l="8698" r="20035"/>
          <a:stretch/>
        </p:blipFill>
        <p:spPr>
          <a:xfrm>
            <a:off x="6209663" y="2013207"/>
            <a:ext cx="4173032" cy="3952051"/>
          </a:xfrm>
          <a:prstGeom prst="rect">
            <a:avLst/>
          </a:prstGeom>
        </p:spPr>
      </p:pic>
    </p:spTree>
    <p:extLst>
      <p:ext uri="{BB962C8B-B14F-4D97-AF65-F5344CB8AC3E}">
        <p14:creationId xmlns:p14="http://schemas.microsoft.com/office/powerpoint/2010/main" val="2966866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8489" y="103378"/>
            <a:ext cx="8458200" cy="1081188"/>
          </a:xfrm>
        </p:spPr>
        <p:txBody>
          <a:bodyPr>
            <a:normAutofit fontScale="90000"/>
          </a:bodyPr>
          <a:lstStyle/>
          <a:p>
            <a:r>
              <a:rPr lang="en-GB" b="1" dirty="0" err="1">
                <a:solidFill>
                  <a:srgbClr val="FFFFFF"/>
                </a:solidFill>
              </a:rPr>
              <a:t>Pityriasis</a:t>
            </a:r>
            <a:r>
              <a:rPr lang="en-GB" b="1" dirty="0">
                <a:solidFill>
                  <a:srgbClr val="FFFFFF"/>
                </a:solidFill>
              </a:rPr>
              <a:t> </a:t>
            </a:r>
            <a:r>
              <a:rPr lang="en-GB" b="1" dirty="0" err="1">
                <a:solidFill>
                  <a:srgbClr val="FFFFFF"/>
                </a:solidFill>
              </a:rPr>
              <a:t>rosea</a:t>
            </a:r>
            <a:br>
              <a:rPr lang="en-GB" b="1" dirty="0">
                <a:solidFill>
                  <a:srgbClr val="FFFFFF"/>
                </a:solidFill>
              </a:rPr>
            </a:br>
            <a:r>
              <a:rPr lang="en-ZA" sz="1400" dirty="0">
                <a:solidFill>
                  <a:srgbClr val="FFFFFF"/>
                </a:solidFill>
              </a:rPr>
              <a:t>Pityriasis/</a:t>
            </a:r>
            <a:r>
              <a:rPr lang="en-ZA" sz="1400" i="1" dirty="0">
                <a:solidFill>
                  <a:srgbClr val="FFFFFF"/>
                </a:solidFill>
              </a:rPr>
              <a:t>pityron </a:t>
            </a:r>
            <a:r>
              <a:rPr lang="en-ZA" sz="1400" dirty="0">
                <a:solidFill>
                  <a:srgbClr val="FFFFFF"/>
                </a:solidFill>
              </a:rPr>
              <a:t>(Greek): “bran”, the flakes of skin shed resemble bran</a:t>
            </a:r>
            <a:br>
              <a:rPr lang="en-ZA" sz="1400" dirty="0">
                <a:solidFill>
                  <a:srgbClr val="FFFFFF"/>
                </a:solidFill>
              </a:rPr>
            </a:br>
            <a:r>
              <a:rPr lang="en-ZA" sz="1400" dirty="0">
                <a:solidFill>
                  <a:srgbClr val="FFFFFF"/>
                </a:solidFill>
              </a:rPr>
              <a:t>Rosea (Latin): "rose-colored" or "pink."</a:t>
            </a:r>
            <a:r>
              <a:rPr lang="en-GB" sz="1400" dirty="0">
                <a:solidFill>
                  <a:srgbClr val="FFFFFF"/>
                </a:solidFill>
              </a:rPr>
              <a:t> </a:t>
            </a:r>
          </a:p>
        </p:txBody>
      </p:sp>
      <p:sp>
        <p:nvSpPr>
          <p:cNvPr id="3" name="Content Placeholder 2"/>
          <p:cNvSpPr>
            <a:spLocks noGrp="1"/>
          </p:cNvSpPr>
          <p:nvPr>
            <p:ph idx="1"/>
          </p:nvPr>
        </p:nvSpPr>
        <p:spPr>
          <a:xfrm>
            <a:off x="1663449" y="1778932"/>
            <a:ext cx="5146869" cy="1494846"/>
          </a:xfrm>
        </p:spPr>
        <p:txBody>
          <a:bodyPr>
            <a:noAutofit/>
          </a:bodyPr>
          <a:lstStyle/>
          <a:p>
            <a:pPr>
              <a:spcBef>
                <a:spcPts val="800"/>
              </a:spcBef>
            </a:pPr>
            <a:r>
              <a:rPr lang="en-ZA" sz="2000" b="1" dirty="0">
                <a:solidFill>
                  <a:srgbClr val="FFFFFF"/>
                </a:solidFill>
              </a:rPr>
              <a:t>Viral etiology suspected, but no single virus convincingly implicated.</a:t>
            </a:r>
          </a:p>
          <a:p>
            <a:pPr>
              <a:spcBef>
                <a:spcPts val="800"/>
              </a:spcBef>
            </a:pPr>
            <a:r>
              <a:rPr lang="en-ZA" sz="2000" dirty="0">
                <a:solidFill>
                  <a:srgbClr val="FFFFFF"/>
                </a:solidFill>
              </a:rPr>
              <a:t>Initial annular patch with collarette scale</a:t>
            </a:r>
          </a:p>
        </p:txBody>
      </p:sp>
      <p:grpSp>
        <p:nvGrpSpPr>
          <p:cNvPr id="9" name="Group 8"/>
          <p:cNvGrpSpPr/>
          <p:nvPr/>
        </p:nvGrpSpPr>
        <p:grpSpPr>
          <a:xfrm>
            <a:off x="6951930" y="3381346"/>
            <a:ext cx="3676254" cy="2600915"/>
            <a:chOff x="5505738" y="3381345"/>
            <a:chExt cx="3598445" cy="2600915"/>
          </a:xfrm>
        </p:grpSpPr>
        <p:pic>
          <p:nvPicPr>
            <p:cNvPr id="7" name="Picture 9" descr="http://www.mdguidelines.com/images/Illustrations/pityri_r.jpg"/>
            <p:cNvPicPr>
              <a:picLocks noChangeAspect="1" noChangeArrowheads="1"/>
            </p:cNvPicPr>
            <p:nvPr/>
          </p:nvPicPr>
          <p:blipFill rotWithShape="1">
            <a:blip r:embed="rId3" cstate="print"/>
            <a:srcRect t="3622" r="29357" b="8409"/>
            <a:stretch/>
          </p:blipFill>
          <p:spPr bwMode="auto">
            <a:xfrm>
              <a:off x="7389692" y="3381345"/>
              <a:ext cx="1714491" cy="2600915"/>
            </a:xfrm>
            <a:prstGeom prst="rect">
              <a:avLst/>
            </a:prstGeom>
            <a:noFill/>
          </p:spPr>
        </p:pic>
        <p:pic>
          <p:nvPicPr>
            <p:cNvPr id="8" name="Picture 7"/>
            <p:cNvPicPr>
              <a:picLocks noChangeAspect="1"/>
            </p:cNvPicPr>
            <p:nvPr/>
          </p:nvPicPr>
          <p:blipFill>
            <a:blip r:embed="rId4" cstate="print"/>
            <a:stretch>
              <a:fillRect/>
            </a:stretch>
          </p:blipFill>
          <p:spPr>
            <a:xfrm>
              <a:off x="5505738" y="3381345"/>
              <a:ext cx="1883954" cy="1643156"/>
            </a:xfrm>
            <a:prstGeom prst="rect">
              <a:avLst/>
            </a:prstGeom>
          </p:spPr>
        </p:pic>
      </p:grpSp>
      <p:grpSp>
        <p:nvGrpSpPr>
          <p:cNvPr id="11" name="Group 10"/>
          <p:cNvGrpSpPr/>
          <p:nvPr/>
        </p:nvGrpSpPr>
        <p:grpSpPr>
          <a:xfrm>
            <a:off x="6951931" y="1440379"/>
            <a:ext cx="3676253" cy="1940967"/>
            <a:chOff x="5427930" y="1440378"/>
            <a:chExt cx="3676253" cy="1940967"/>
          </a:xfrm>
        </p:grpSpPr>
        <p:grpSp>
          <p:nvGrpSpPr>
            <p:cNvPr id="6" name="Group 5"/>
            <p:cNvGrpSpPr/>
            <p:nvPr/>
          </p:nvGrpSpPr>
          <p:grpSpPr>
            <a:xfrm>
              <a:off x="5427930" y="1440378"/>
              <a:ext cx="2449832" cy="1940967"/>
              <a:chOff x="5621778" y="2060644"/>
              <a:chExt cx="2449832" cy="1940967"/>
            </a:xfrm>
          </p:grpSpPr>
          <p:pic>
            <p:nvPicPr>
              <p:cNvPr id="4" name="Picture 3"/>
              <p:cNvPicPr>
                <a:picLocks noChangeAspect="1"/>
              </p:cNvPicPr>
              <p:nvPr/>
            </p:nvPicPr>
            <p:blipFill>
              <a:blip r:embed="rId5"/>
              <a:stretch>
                <a:fillRect/>
              </a:stretch>
            </p:blipFill>
            <p:spPr>
              <a:xfrm>
                <a:off x="5621778" y="2399198"/>
                <a:ext cx="1696753" cy="1602413"/>
              </a:xfrm>
              <a:prstGeom prst="rect">
                <a:avLst/>
              </a:prstGeom>
            </p:spPr>
          </p:pic>
          <p:sp>
            <p:nvSpPr>
              <p:cNvPr id="5" name="TextBox 4"/>
              <p:cNvSpPr txBox="1"/>
              <p:nvPr/>
            </p:nvSpPr>
            <p:spPr>
              <a:xfrm>
                <a:off x="6565453" y="2060644"/>
                <a:ext cx="1506157" cy="338554"/>
              </a:xfrm>
              <a:prstGeom prst="rect">
                <a:avLst/>
              </a:prstGeom>
              <a:noFill/>
            </p:spPr>
            <p:txBody>
              <a:bodyPr wrap="square" rtlCol="0">
                <a:spAutoFit/>
              </a:bodyPr>
              <a:lstStyle/>
              <a:p>
                <a:pPr algn="ctr"/>
                <a:r>
                  <a:rPr lang="en-US" sz="1600" dirty="0">
                    <a:solidFill>
                      <a:srgbClr val="FFFFFF"/>
                    </a:solidFill>
                  </a:rPr>
                  <a:t>Herald patch</a:t>
                </a:r>
              </a:p>
            </p:txBody>
          </p:sp>
        </p:grpSp>
        <p:pic>
          <p:nvPicPr>
            <p:cNvPr id="10" name="Picture 9"/>
            <p:cNvPicPr>
              <a:picLocks noChangeAspect="1"/>
            </p:cNvPicPr>
            <p:nvPr/>
          </p:nvPicPr>
          <p:blipFill rotWithShape="1">
            <a:blip r:embed="rId6"/>
            <a:srcRect l="13184"/>
            <a:stretch/>
          </p:blipFill>
          <p:spPr>
            <a:xfrm>
              <a:off x="7135568" y="1778932"/>
              <a:ext cx="1968615" cy="1602413"/>
            </a:xfrm>
            <a:prstGeom prst="rect">
              <a:avLst/>
            </a:prstGeom>
          </p:spPr>
        </p:pic>
      </p:grpSp>
      <p:sp>
        <p:nvSpPr>
          <p:cNvPr id="13" name="Rectangle 12"/>
          <p:cNvSpPr/>
          <p:nvPr/>
        </p:nvSpPr>
        <p:spPr>
          <a:xfrm>
            <a:off x="1658600" y="3429000"/>
            <a:ext cx="5293330" cy="1528624"/>
          </a:xfrm>
          <a:prstGeom prst="rect">
            <a:avLst/>
          </a:prstGeom>
          <a:solidFill>
            <a:srgbClr val="FFFFFF"/>
          </a:solidFill>
        </p:spPr>
        <p:txBody>
          <a:bodyPr wrap="square">
            <a:spAutoFit/>
          </a:bodyPr>
          <a:lstStyle/>
          <a:p>
            <a:pPr algn="ctr">
              <a:spcBef>
                <a:spcPts val="800"/>
              </a:spcBef>
            </a:pPr>
            <a:r>
              <a:rPr lang="en-ZA" sz="2000" b="1" dirty="0"/>
              <a:t>Treatment</a:t>
            </a:r>
            <a:endParaRPr lang="en-ZA" sz="2000" dirty="0"/>
          </a:p>
          <a:p>
            <a:pPr marL="285750" indent="-285750">
              <a:spcBef>
                <a:spcPts val="800"/>
              </a:spcBef>
              <a:buFont typeface="Arial"/>
              <a:buChar char="•"/>
            </a:pPr>
            <a:r>
              <a:rPr lang="en-ZA" sz="2000" dirty="0"/>
              <a:t>Resolves spontaneously over 6–12week</a:t>
            </a:r>
          </a:p>
          <a:p>
            <a:pPr marL="285750" indent="-285750">
              <a:spcBef>
                <a:spcPts val="800"/>
              </a:spcBef>
              <a:buFont typeface="Arial"/>
              <a:buChar char="•"/>
            </a:pPr>
            <a:r>
              <a:rPr lang="en-ZA" sz="2000" dirty="0"/>
              <a:t>Symptomatic (emollients, mild topical steroids, antipruritics)</a:t>
            </a:r>
          </a:p>
        </p:txBody>
      </p:sp>
    </p:spTree>
    <p:extLst>
      <p:ext uri="{BB962C8B-B14F-4D97-AF65-F5344CB8AC3E}">
        <p14:creationId xmlns:p14="http://schemas.microsoft.com/office/powerpoint/2010/main" val="142676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BD73C03-4BDD-433B-86A5-7F94D3B48DF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5" name="Object 4" hidden="1">
                        <a:extLst>
                          <a:ext uri="{FF2B5EF4-FFF2-40B4-BE49-F238E27FC236}">
                            <a16:creationId xmlns:a16="http://schemas.microsoft.com/office/drawing/2014/main" id="{EBD73C03-4BDD-433B-86A5-7F94D3B48D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A5EE2E66-6253-418C-BA97-BA7D4FF5BCDE}"/>
              </a:ext>
            </a:extLst>
          </p:cNvPr>
          <p:cNvSpPr/>
          <p:nvPr/>
        </p:nvSpPr>
        <p:spPr>
          <a:xfrm>
            <a:off x="47328" y="44624"/>
            <a:ext cx="12097343" cy="6768752"/>
          </a:xfrm>
          <a:prstGeom prst="rect">
            <a:avLst/>
          </a:prstGeom>
          <a:solidFill>
            <a:schemeClr val="bg1"/>
          </a:solidFill>
          <a:ln w="127000">
            <a:solidFill>
              <a:srgbClr val="9DC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Yu Gothic Light"/>
              <a:ea typeface="+mn-ea"/>
              <a:cs typeface="+mn-cs"/>
            </a:endParaRPr>
          </a:p>
        </p:txBody>
      </p:sp>
      <p:sp>
        <p:nvSpPr>
          <p:cNvPr id="8" name="Rechteck 7">
            <a:extLst>
              <a:ext uri="{FF2B5EF4-FFF2-40B4-BE49-F238E27FC236}">
                <a16:creationId xmlns:a16="http://schemas.microsoft.com/office/drawing/2014/main" id="{4C407DDC-05DF-4108-AB92-BA94084095D8}"/>
              </a:ext>
            </a:extLst>
          </p:cNvPr>
          <p:cNvSpPr/>
          <p:nvPr/>
        </p:nvSpPr>
        <p:spPr>
          <a:xfrm>
            <a:off x="451445" y="980728"/>
            <a:ext cx="11161240" cy="5153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216000" marR="0" lvl="0" indent="-2160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solidFill>
                  <a:prstClr val="white"/>
                </a:solidFill>
              </a:ln>
              <a:solidFill>
                <a:prstClr val="white"/>
              </a:solidFill>
              <a:effectLst/>
              <a:uLnTx/>
              <a:uFillTx/>
              <a:latin typeface="Arial" panose="020B0604020202020204" pitchFamily="34" charset="0"/>
              <a:cs typeface="Arial" panose="020B0604020202020204" pitchFamily="34" charset="0"/>
            </a:endParaRPr>
          </a:p>
        </p:txBody>
      </p:sp>
      <p:sp>
        <p:nvSpPr>
          <p:cNvPr id="11" name="Inhaltsplatzhalter 2"/>
          <p:cNvSpPr txBox="1">
            <a:spLocks/>
          </p:cNvSpPr>
          <p:nvPr/>
        </p:nvSpPr>
        <p:spPr>
          <a:xfrm>
            <a:off x="6391997" y="4796358"/>
            <a:ext cx="4738657" cy="1326517"/>
          </a:xfrm>
          <a:prstGeom prst="rect">
            <a:avLst/>
          </a:prstGeom>
        </p:spPr>
        <p:txBody>
          <a:bodyPr vert="horz" wrap="square" lIns="0" tIns="0" rIns="0" bIns="0" rtlCol="0">
            <a:spAutoFit/>
          </a:bodyPr>
          <a:lstStyle>
            <a:lvl1pPr marL="0" indent="0" algn="l" defTabSz="914400" rtl="0" eaLnBrk="1" latinLnBrk="0" hangingPunct="1">
              <a:spcBef>
                <a:spcPts val="1200"/>
              </a:spcBef>
              <a:buFont typeface="Arial" pitchFamily="34" charset="0"/>
              <a:buNone/>
              <a:defRPr lang="en-GB" sz="1800" kern="1200" noProof="0" smtClean="0">
                <a:solidFill>
                  <a:schemeClr val="tx2"/>
                </a:solidFill>
                <a:latin typeface="+mn-lt"/>
                <a:ea typeface="+mn-ea"/>
                <a:cs typeface="+mn-cs"/>
              </a:defRPr>
            </a:lvl1pPr>
            <a:lvl2pPr marL="180000" indent="-180000" algn="l" defTabSz="914400" rtl="0" eaLnBrk="1" latinLnBrk="0" hangingPunct="1">
              <a:spcBef>
                <a:spcPts val="864"/>
              </a:spcBef>
              <a:buClr>
                <a:schemeClr val="tx2"/>
              </a:buClr>
              <a:buFont typeface="Arial" pitchFamily="34" charset="0"/>
              <a:buChar char="•"/>
              <a:defRPr lang="en-GB" sz="1800" kern="1200" baseline="0" noProof="0" smtClean="0">
                <a:solidFill>
                  <a:schemeClr val="tx2"/>
                </a:solidFill>
                <a:latin typeface="+mn-lt"/>
                <a:ea typeface="+mn-ea"/>
                <a:cs typeface="+mn-cs"/>
              </a:defRPr>
            </a:lvl2pPr>
            <a:lvl3pPr marL="360000" indent="-180000" algn="l" defTabSz="914400" rtl="0" eaLnBrk="1" latinLnBrk="0" hangingPunct="1">
              <a:spcBef>
                <a:spcPts val="864"/>
              </a:spcBef>
              <a:buClr>
                <a:schemeClr val="accent2"/>
              </a:buClr>
              <a:buFont typeface="Arial" pitchFamily="34" charset="0"/>
              <a:buChar char="•"/>
              <a:defRPr lang="en-GB" sz="1600" kern="1200" noProof="0" smtClean="0">
                <a:solidFill>
                  <a:schemeClr val="tx2"/>
                </a:solidFill>
                <a:latin typeface="+mn-lt"/>
                <a:ea typeface="+mn-ea"/>
                <a:cs typeface="+mn-cs"/>
              </a:defRPr>
            </a:lvl3pPr>
            <a:lvl4pPr marL="541338" indent="-180000" algn="l" defTabSz="914400" rtl="0" eaLnBrk="1" latinLnBrk="0" hangingPunct="1">
              <a:spcBef>
                <a:spcPts val="364"/>
              </a:spcBef>
              <a:buClr>
                <a:schemeClr val="accent2"/>
              </a:buClr>
              <a:buFont typeface="Arial" pitchFamily="34" charset="0"/>
              <a:buChar char="–"/>
              <a:defRPr lang="en-GB" sz="1600" kern="1200" baseline="0" noProof="0" smtClean="0">
                <a:solidFill>
                  <a:schemeClr val="tx2"/>
                </a:solidFill>
                <a:latin typeface="+mn-lt"/>
                <a:ea typeface="+mn-ea"/>
                <a:cs typeface="+mn-cs"/>
              </a:defRPr>
            </a:lvl4pPr>
            <a:lvl5pPr marL="719138" indent="-180000" algn="l" defTabSz="914400" rtl="0" eaLnBrk="1" latinLnBrk="0" hangingPunct="1">
              <a:spcBef>
                <a:spcPts val="364"/>
              </a:spcBef>
              <a:buClr>
                <a:schemeClr val="accent2"/>
              </a:buClr>
              <a:buFont typeface="Arial" pitchFamily="34" charset="0"/>
              <a:buChar char="–"/>
              <a:tabLst>
                <a:tab pos="719138" algn="l"/>
              </a:tabLst>
              <a:defRPr lang="en-GB" sz="1600" kern="1200" noProof="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18" rtl="0" eaLnBrk="1" fontAlgn="auto" latinLnBrk="0" hangingPunct="1">
              <a:lnSpc>
                <a:spcPct val="90000"/>
              </a:lnSpc>
              <a:spcBef>
                <a:spcPts val="1000"/>
              </a:spcBef>
              <a:spcAft>
                <a:spcPts val="0"/>
              </a:spcAft>
              <a:buClrTx/>
              <a:buSzTx/>
              <a:buFont typeface="Arial" pitchFamily="34" charset="0"/>
              <a:buNone/>
              <a:tabLst/>
              <a:defRPr/>
            </a:pPr>
            <a:r>
              <a:rPr kumimoji="0" lang="de-DE" sz="20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ATOCONTROL LOTION</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endParaRP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W/O</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Emulsion for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very dry</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atopic skin</a:t>
            </a: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Rich</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daily care for itchy &amp; irritated skin </a:t>
            </a: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With Licochalcone A, Ceramides &amp; Omega Oils </a:t>
            </a:r>
          </a:p>
        </p:txBody>
      </p:sp>
      <p:sp>
        <p:nvSpPr>
          <p:cNvPr id="15" name="Inhaltsplatzhalter 2"/>
          <p:cNvSpPr txBox="1">
            <a:spLocks/>
          </p:cNvSpPr>
          <p:nvPr/>
        </p:nvSpPr>
        <p:spPr>
          <a:xfrm>
            <a:off x="781279" y="4796357"/>
            <a:ext cx="4738657" cy="1548116"/>
          </a:xfrm>
          <a:prstGeom prst="rect">
            <a:avLst/>
          </a:prstGeom>
        </p:spPr>
        <p:txBody>
          <a:bodyPr vert="horz" wrap="square" lIns="0" tIns="0" rIns="0" bIns="0" rtlCol="0">
            <a:spAutoFit/>
          </a:bodyPr>
          <a:lstStyle>
            <a:lvl1pPr marL="0" indent="0" algn="l" defTabSz="914400" rtl="0" eaLnBrk="1" latinLnBrk="0" hangingPunct="1">
              <a:spcBef>
                <a:spcPts val="1200"/>
              </a:spcBef>
              <a:buFont typeface="Arial" pitchFamily="34" charset="0"/>
              <a:buNone/>
              <a:defRPr lang="en-GB" sz="1800" kern="1200" noProof="0" smtClean="0">
                <a:solidFill>
                  <a:schemeClr val="tx2"/>
                </a:solidFill>
                <a:latin typeface="+mn-lt"/>
                <a:ea typeface="+mn-ea"/>
                <a:cs typeface="+mn-cs"/>
              </a:defRPr>
            </a:lvl1pPr>
            <a:lvl2pPr marL="180000" indent="-180000" algn="l" defTabSz="914400" rtl="0" eaLnBrk="1" latinLnBrk="0" hangingPunct="1">
              <a:spcBef>
                <a:spcPts val="864"/>
              </a:spcBef>
              <a:buClr>
                <a:schemeClr val="tx2"/>
              </a:buClr>
              <a:buFont typeface="Arial" pitchFamily="34" charset="0"/>
              <a:buChar char="•"/>
              <a:defRPr lang="en-GB" sz="1800" kern="1200" baseline="0" noProof="0" smtClean="0">
                <a:solidFill>
                  <a:schemeClr val="tx2"/>
                </a:solidFill>
                <a:latin typeface="+mn-lt"/>
                <a:ea typeface="+mn-ea"/>
                <a:cs typeface="+mn-cs"/>
              </a:defRPr>
            </a:lvl2pPr>
            <a:lvl3pPr marL="360000" indent="-180000" algn="l" defTabSz="914400" rtl="0" eaLnBrk="1" latinLnBrk="0" hangingPunct="1">
              <a:spcBef>
                <a:spcPts val="864"/>
              </a:spcBef>
              <a:buClr>
                <a:schemeClr val="accent2"/>
              </a:buClr>
              <a:buFont typeface="Arial" pitchFamily="34" charset="0"/>
              <a:buChar char="•"/>
              <a:defRPr lang="en-GB" sz="1600" kern="1200" noProof="0" smtClean="0">
                <a:solidFill>
                  <a:schemeClr val="tx2"/>
                </a:solidFill>
                <a:latin typeface="+mn-lt"/>
                <a:ea typeface="+mn-ea"/>
                <a:cs typeface="+mn-cs"/>
              </a:defRPr>
            </a:lvl3pPr>
            <a:lvl4pPr marL="541338" indent="-180000" algn="l" defTabSz="914400" rtl="0" eaLnBrk="1" latinLnBrk="0" hangingPunct="1">
              <a:spcBef>
                <a:spcPts val="364"/>
              </a:spcBef>
              <a:buClr>
                <a:schemeClr val="accent2"/>
              </a:buClr>
              <a:buFont typeface="Arial" pitchFamily="34" charset="0"/>
              <a:buChar char="–"/>
              <a:defRPr lang="en-GB" sz="1600" kern="1200" baseline="0" noProof="0" smtClean="0">
                <a:solidFill>
                  <a:schemeClr val="tx2"/>
                </a:solidFill>
                <a:latin typeface="+mn-lt"/>
                <a:ea typeface="+mn-ea"/>
                <a:cs typeface="+mn-cs"/>
              </a:defRPr>
            </a:lvl4pPr>
            <a:lvl5pPr marL="719138" indent="-180000" algn="l" defTabSz="914400" rtl="0" eaLnBrk="1" latinLnBrk="0" hangingPunct="1">
              <a:spcBef>
                <a:spcPts val="364"/>
              </a:spcBef>
              <a:buClr>
                <a:schemeClr val="accent2"/>
              </a:buClr>
              <a:buFont typeface="Arial" pitchFamily="34" charset="0"/>
              <a:buChar char="–"/>
              <a:tabLst>
                <a:tab pos="719138" algn="l"/>
              </a:tabLst>
              <a:defRPr lang="en-GB" sz="1600" kern="1200" noProof="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18" rtl="0" eaLnBrk="1" fontAlgn="auto" latinLnBrk="0" hangingPunct="1">
              <a:lnSpc>
                <a:spcPct val="90000"/>
              </a:lnSpc>
              <a:spcBef>
                <a:spcPts val="1000"/>
              </a:spcBef>
              <a:spcAft>
                <a:spcPts val="0"/>
              </a:spcAft>
              <a:buClrTx/>
              <a:buSzTx/>
              <a:buFont typeface="Arial" pitchFamily="34" charset="0"/>
              <a:buNone/>
              <a:tabLst/>
              <a:defRPr/>
            </a:pPr>
            <a:r>
              <a:rPr kumimoji="0" lang="de-DE" sz="20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ATOCONTROL BALM</a:t>
            </a: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endParaRP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O/W</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Emulsion for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dry</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atopic skin</a:t>
            </a: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Light, fast absorbing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daily care for itchy &amp; irritated</a:t>
            </a: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With Licochalcone A, &amp; Ceramides &amp;  Sheabutter</a:t>
            </a:r>
          </a:p>
        </p:txBody>
      </p:sp>
      <p:pic>
        <p:nvPicPr>
          <p:cNvPr id="16" name="Picture 34"/>
          <p:cNvPicPr>
            <a:picLocks noChangeAspect="1"/>
          </p:cNvPicPr>
          <p:nvPr/>
        </p:nvPicPr>
        <p:blipFill rotWithShape="1">
          <a:blip r:embed="rId8"/>
          <a:srcRect b="76776"/>
          <a:stretch/>
        </p:blipFill>
        <p:spPr>
          <a:xfrm rot="16200000">
            <a:off x="3810767" y="3020016"/>
            <a:ext cx="3952893" cy="232106"/>
          </a:xfrm>
          <a:prstGeom prst="rect">
            <a:avLst/>
          </a:prstGeom>
        </p:spPr>
      </p:pic>
      <p:pic>
        <p:nvPicPr>
          <p:cNvPr id="13" name="Grafik 187">
            <a:extLst>
              <a:ext uri="{FF2B5EF4-FFF2-40B4-BE49-F238E27FC236}">
                <a16:creationId xmlns:a16="http://schemas.microsoft.com/office/drawing/2014/main" id="{81C5A573-673A-404C-8E9B-87909BC38731}"/>
              </a:ext>
            </a:extLst>
          </p:cNvPr>
          <p:cNvPicPr>
            <a:picLocks noChangeAspect="1"/>
          </p:cNvPicPr>
          <p:nvPr/>
        </p:nvPicPr>
        <p:blipFill>
          <a:blip r:embed="rId9"/>
          <a:stretch>
            <a:fillRect/>
          </a:stretch>
        </p:blipFill>
        <p:spPr>
          <a:xfrm>
            <a:off x="10848528" y="246620"/>
            <a:ext cx="1042276" cy="422684"/>
          </a:xfrm>
          <a:prstGeom prst="rect">
            <a:avLst/>
          </a:prstGeom>
        </p:spPr>
      </p:pic>
      <p:sp>
        <p:nvSpPr>
          <p:cNvPr id="17" name="Text Placeholder 4">
            <a:extLst>
              <a:ext uri="{FF2B5EF4-FFF2-40B4-BE49-F238E27FC236}">
                <a16:creationId xmlns:a16="http://schemas.microsoft.com/office/drawing/2014/main" id="{8D8F8D30-7709-4D26-962B-9D4A86FA6D19}"/>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Eczema prone – Red, itchy and flakey skin</a:t>
            </a:r>
          </a:p>
        </p:txBody>
      </p:sp>
      <p:sp>
        <p:nvSpPr>
          <p:cNvPr id="18" name="Title 3">
            <a:extLst>
              <a:ext uri="{FF2B5EF4-FFF2-40B4-BE49-F238E27FC236}">
                <a16:creationId xmlns:a16="http://schemas.microsoft.com/office/drawing/2014/main" id="{8529B079-036D-4D77-8F5F-AD86C06A0CB8}"/>
              </a:ext>
            </a:extLst>
          </p:cNvPr>
          <p:cNvSpPr txBox="1">
            <a:spLocks/>
          </p:cNvSpPr>
          <p:nvPr/>
        </p:nvSpPr>
        <p:spPr>
          <a:xfrm>
            <a:off x="191344" y="462619"/>
            <a:ext cx="8640000" cy="432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 Balm </a:t>
            </a:r>
            <a:r>
              <a:rPr lang="en-US">
                <a:solidFill>
                  <a:prstClr val="white">
                    <a:lumMod val="50000"/>
                  </a:prstClr>
                </a:solidFill>
                <a:latin typeface="Calibri Light" panose="020F0302020204030204"/>
              </a:rPr>
              <a:t>or</a:t>
            </a: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 Lotion</a:t>
            </a:r>
          </a:p>
        </p:txBody>
      </p:sp>
      <p:pic>
        <p:nvPicPr>
          <p:cNvPr id="19" name="Picture 18" descr="A picture containing text, toiletry, skin cream, lotion&#10;&#10;Description automatically generated">
            <a:extLst>
              <a:ext uri="{FF2B5EF4-FFF2-40B4-BE49-F238E27FC236}">
                <a16:creationId xmlns:a16="http://schemas.microsoft.com/office/drawing/2014/main" id="{B4068281-79DE-429A-B624-179FEF23426D}"/>
              </a:ext>
            </a:extLst>
          </p:cNvPr>
          <p:cNvPicPr>
            <a:picLocks noChangeAspect="1"/>
          </p:cNvPicPr>
          <p:nvPr/>
        </p:nvPicPr>
        <p:blipFill rotWithShape="1">
          <a:blip r:embed="rId10"/>
          <a:srcRect l="19819" t="16209" r="20142" b="12374"/>
          <a:stretch/>
        </p:blipFill>
        <p:spPr>
          <a:xfrm>
            <a:off x="2102395" y="1258041"/>
            <a:ext cx="1856095" cy="3328382"/>
          </a:xfrm>
          <a:prstGeom prst="rect">
            <a:avLst/>
          </a:prstGeom>
        </p:spPr>
      </p:pic>
      <p:pic>
        <p:nvPicPr>
          <p:cNvPr id="20" name="Picture 19">
            <a:extLst>
              <a:ext uri="{FF2B5EF4-FFF2-40B4-BE49-F238E27FC236}">
                <a16:creationId xmlns:a16="http://schemas.microsoft.com/office/drawing/2014/main" id="{D51B3432-F081-46A4-89A2-6A56D14723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15937" y="815029"/>
            <a:ext cx="2394818" cy="3749684"/>
          </a:xfrm>
          <a:prstGeom prst="rect">
            <a:avLst/>
          </a:prstGeom>
        </p:spPr>
      </p:pic>
    </p:spTree>
    <p:custDataLst>
      <p:tags r:id="rId1"/>
    </p:custDataLst>
    <p:extLst>
      <p:ext uri="{BB962C8B-B14F-4D97-AF65-F5344CB8AC3E}">
        <p14:creationId xmlns:p14="http://schemas.microsoft.com/office/powerpoint/2010/main" val="4250482119"/>
      </p:ext>
    </p:extLst>
  </p:cSld>
  <p:clrMapOvr>
    <a:masterClrMapping/>
  </p:clrMapOvr>
  <mc:AlternateContent xmlns:mc="http://schemas.openxmlformats.org/markup-compatibility/2006" xmlns:p14="http://schemas.microsoft.com/office/powerpoint/2010/main">
    <mc:Choice Requires="p14">
      <p:transition spd="slow" p14:dur="2000" advTm="17613"/>
    </mc:Choice>
    <mc:Fallback xmlns="">
      <p:transition spd="slow" advTm="1761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srcRect t="8566"/>
          <a:stretch/>
        </p:blipFill>
        <p:spPr>
          <a:xfrm>
            <a:off x="1524000" y="2072897"/>
            <a:ext cx="5003266" cy="3005666"/>
          </a:xfrm>
          <a:prstGeom prst="rect">
            <a:avLst/>
          </a:prstGeom>
        </p:spPr>
      </p:pic>
      <p:pic>
        <p:nvPicPr>
          <p:cNvPr id="4" name="Picture 3"/>
          <p:cNvPicPr>
            <a:picLocks noChangeAspect="1"/>
          </p:cNvPicPr>
          <p:nvPr/>
        </p:nvPicPr>
        <p:blipFill rotWithShape="1">
          <a:blip r:embed="rId4" cstate="print"/>
          <a:srcRect r="9374"/>
          <a:stretch/>
        </p:blipFill>
        <p:spPr>
          <a:xfrm>
            <a:off x="1524001" y="4892202"/>
            <a:ext cx="2667001" cy="1965799"/>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17428" t="9550" r="17428" b="9091"/>
          <a:stretch/>
        </p:blipFill>
        <p:spPr>
          <a:xfrm>
            <a:off x="6527266" y="2072897"/>
            <a:ext cx="4140734" cy="3232103"/>
          </a:xfrm>
          <a:prstGeom prst="rect">
            <a:avLst/>
          </a:prstGeom>
        </p:spPr>
      </p:pic>
      <p:sp>
        <p:nvSpPr>
          <p:cNvPr id="6" name="TextBox 5"/>
          <p:cNvSpPr txBox="1"/>
          <p:nvPr/>
        </p:nvSpPr>
        <p:spPr>
          <a:xfrm>
            <a:off x="1763041" y="263779"/>
            <a:ext cx="9424071" cy="1569660"/>
          </a:xfrm>
          <a:prstGeom prst="rect">
            <a:avLst/>
          </a:prstGeom>
          <a:noFill/>
        </p:spPr>
        <p:txBody>
          <a:bodyPr wrap="square" rtlCol="0">
            <a:spAutoFit/>
          </a:bodyPr>
          <a:lstStyle/>
          <a:p>
            <a:r>
              <a:rPr lang="en-US" sz="2400" dirty="0">
                <a:solidFill>
                  <a:srgbClr val="FFFFFF"/>
                </a:solidFill>
                <a:latin typeface="Arial"/>
                <a:cs typeface="Arial"/>
              </a:rPr>
              <a:t>11 year old girl presents with 6 month history of severely itchy plaques on the dorsum of hands, arms and white lacey membrane on </a:t>
            </a:r>
            <a:r>
              <a:rPr lang="en-US" sz="2400" dirty="0" err="1">
                <a:solidFill>
                  <a:srgbClr val="FFFFFF"/>
                </a:solidFill>
                <a:latin typeface="Arial"/>
                <a:cs typeface="Arial"/>
              </a:rPr>
              <a:t>buccal</a:t>
            </a:r>
            <a:r>
              <a:rPr lang="en-US" sz="2400" dirty="0">
                <a:solidFill>
                  <a:srgbClr val="FFFFFF"/>
                </a:solidFill>
                <a:latin typeface="Arial"/>
                <a:cs typeface="Arial"/>
              </a:rPr>
              <a:t> mucosa. Also noticed change in her nails, become rough and painful.</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3797" t="32225" r="34906"/>
          <a:stretch/>
        </p:blipFill>
        <p:spPr>
          <a:xfrm>
            <a:off x="4191002" y="4892201"/>
            <a:ext cx="2737555" cy="1995480"/>
          </a:xfrm>
          <a:prstGeom prst="rect">
            <a:avLst/>
          </a:prstGeom>
        </p:spPr>
      </p:pic>
    </p:spTree>
    <p:extLst>
      <p:ext uri="{BB962C8B-B14F-4D97-AF65-F5344CB8AC3E}">
        <p14:creationId xmlns:p14="http://schemas.microsoft.com/office/powerpoint/2010/main" val="421461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txBox="1">
            <a:spLocks/>
          </p:cNvSpPr>
          <p:nvPr/>
        </p:nvSpPr>
        <p:spPr>
          <a:xfrm>
            <a:off x="3484486" y="138229"/>
            <a:ext cx="4804158" cy="1143000"/>
          </a:xfrm>
          <a:prstGeom prst="rect">
            <a:avLst/>
          </a:prstGeom>
        </p:spPr>
        <p:txBody>
          <a:bodyPr>
            <a:normAutofit fontScale="67500" lnSpcReduction="20000"/>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GB" sz="5300" b="1" dirty="0">
                <a:solidFill>
                  <a:srgbClr val="FFFFFF"/>
                </a:solidFill>
              </a:rPr>
              <a:t>Lichen </a:t>
            </a:r>
            <a:r>
              <a:rPr lang="en-GB" sz="5300" b="1" dirty="0" err="1">
                <a:solidFill>
                  <a:srgbClr val="FFFFFF"/>
                </a:solidFill>
              </a:rPr>
              <a:t>planus</a:t>
            </a:r>
            <a:br>
              <a:rPr lang="en-GB" sz="5300" b="1" dirty="0">
                <a:solidFill>
                  <a:srgbClr val="FFFFFF"/>
                </a:solidFill>
              </a:rPr>
            </a:br>
            <a:r>
              <a:rPr lang="en-ZA" sz="2200" dirty="0">
                <a:solidFill>
                  <a:srgbClr val="FFFFFF"/>
                </a:solidFill>
              </a:rPr>
              <a:t>leichen (Greek): “tree moss” , planus (Latin): “</a:t>
            </a:r>
            <a:r>
              <a:rPr lang="en-ZA" sz="2200" i="1" dirty="0">
                <a:solidFill>
                  <a:srgbClr val="FFFFFF"/>
                </a:solidFill>
              </a:rPr>
              <a:t>flat”</a:t>
            </a:r>
            <a:br>
              <a:rPr lang="en-GB" sz="2800" dirty="0">
                <a:solidFill>
                  <a:srgbClr val="FFFFFF"/>
                </a:solidFill>
              </a:rPr>
            </a:br>
            <a:endParaRPr lang="en-ZA" sz="2800" dirty="0">
              <a:solidFill>
                <a:srgbClr val="FFFFFF"/>
              </a:solidFill>
            </a:endParaRPr>
          </a:p>
        </p:txBody>
      </p:sp>
      <p:grpSp>
        <p:nvGrpSpPr>
          <p:cNvPr id="9" name="Group 8"/>
          <p:cNvGrpSpPr/>
          <p:nvPr/>
        </p:nvGrpSpPr>
        <p:grpSpPr>
          <a:xfrm>
            <a:off x="1704207" y="2008267"/>
            <a:ext cx="5614312" cy="2222000"/>
            <a:chOff x="180207" y="1188495"/>
            <a:chExt cx="5614312" cy="2222000"/>
          </a:xfrm>
        </p:grpSpPr>
        <p:sp>
          <p:nvSpPr>
            <p:cNvPr id="3" name="Content Placeholder 9"/>
            <p:cNvSpPr txBox="1">
              <a:spLocks/>
            </p:cNvSpPr>
            <p:nvPr/>
          </p:nvSpPr>
          <p:spPr>
            <a:xfrm>
              <a:off x="180207" y="1317655"/>
              <a:ext cx="2546151" cy="2092840"/>
            </a:xfrm>
            <a:prstGeom prst="rect">
              <a:avLst/>
            </a:prstGeom>
          </p:spPr>
          <p:txBody>
            <a:bodyPr>
              <a:normAutofit/>
            </a:bodyPr>
            <a:lstStyle>
              <a:lvl1pPr marL="342900" indent="-342900" algn="l" defTabSz="914400" rtl="0" eaLnBrk="1" latinLnBrk="0" hangingPunct="1">
                <a:spcBef>
                  <a:spcPts val="2000"/>
                </a:spcBef>
                <a:buFontTx/>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2"/>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2"/>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2"/>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0" indent="0">
                <a:buNone/>
              </a:pPr>
              <a:r>
                <a:rPr lang="en-ZA" sz="2000" dirty="0">
                  <a:solidFill>
                    <a:schemeClr val="bg1"/>
                  </a:solidFill>
                </a:rPr>
                <a:t>5 P's:</a:t>
              </a:r>
            </a:p>
            <a:p>
              <a:pPr lvl="1">
                <a:spcBef>
                  <a:spcPts val="0"/>
                </a:spcBef>
                <a:buFont typeface="Lucida Grande"/>
                <a:buChar char="-"/>
              </a:pPr>
              <a:r>
                <a:rPr lang="en-ZA" sz="1800" i="1" dirty="0">
                  <a:solidFill>
                    <a:schemeClr val="bg1"/>
                  </a:solidFill>
                </a:rPr>
                <a:t>pruritic</a:t>
              </a:r>
              <a:r>
                <a:rPr lang="en-ZA" sz="1800" dirty="0">
                  <a:solidFill>
                    <a:schemeClr val="bg1"/>
                  </a:solidFill>
                </a:rPr>
                <a:t>,  </a:t>
              </a:r>
            </a:p>
            <a:p>
              <a:pPr lvl="1">
                <a:spcBef>
                  <a:spcPts val="0"/>
                </a:spcBef>
                <a:buFont typeface="Lucida Grande"/>
                <a:buChar char="-"/>
              </a:pPr>
              <a:r>
                <a:rPr lang="en-ZA" sz="1800" i="1" dirty="0">
                  <a:solidFill>
                    <a:schemeClr val="bg1"/>
                  </a:solidFill>
                </a:rPr>
                <a:t>purple</a:t>
              </a:r>
              <a:r>
                <a:rPr lang="en-ZA" sz="1800" dirty="0">
                  <a:solidFill>
                    <a:schemeClr val="bg1"/>
                  </a:solidFill>
                </a:rPr>
                <a:t>, </a:t>
              </a:r>
            </a:p>
            <a:p>
              <a:pPr lvl="1">
                <a:spcBef>
                  <a:spcPts val="0"/>
                </a:spcBef>
                <a:buFont typeface="Lucida Grande"/>
                <a:buChar char="-"/>
              </a:pPr>
              <a:r>
                <a:rPr lang="en-ZA" sz="1800" i="1" dirty="0">
                  <a:solidFill>
                    <a:schemeClr val="bg1"/>
                  </a:solidFill>
                </a:rPr>
                <a:t>p</a:t>
              </a:r>
              <a:r>
                <a:rPr lang="en-ZA" sz="1800" dirty="0">
                  <a:solidFill>
                    <a:schemeClr val="bg1"/>
                  </a:solidFill>
                </a:rPr>
                <a:t>olygonal, </a:t>
              </a:r>
            </a:p>
            <a:p>
              <a:pPr lvl="1">
                <a:spcBef>
                  <a:spcPts val="0"/>
                </a:spcBef>
                <a:buFont typeface="Lucida Grande"/>
                <a:buChar char="-"/>
              </a:pPr>
              <a:r>
                <a:rPr lang="en-ZA" sz="1800" i="1" dirty="0">
                  <a:solidFill>
                    <a:schemeClr val="bg1"/>
                  </a:solidFill>
                </a:rPr>
                <a:t>plane</a:t>
              </a:r>
              <a:r>
                <a:rPr lang="en-ZA" sz="1800" dirty="0">
                  <a:solidFill>
                    <a:schemeClr val="bg1"/>
                  </a:solidFill>
                </a:rPr>
                <a:t> topped </a:t>
              </a:r>
            </a:p>
            <a:p>
              <a:pPr lvl="1">
                <a:spcBef>
                  <a:spcPts val="0"/>
                </a:spcBef>
                <a:buFont typeface="Lucida Grande"/>
                <a:buChar char="-"/>
              </a:pPr>
              <a:r>
                <a:rPr lang="en-ZA" sz="1800" i="1" dirty="0">
                  <a:solidFill>
                    <a:schemeClr val="bg1"/>
                  </a:solidFill>
                </a:rPr>
                <a:t>p</a:t>
              </a:r>
              <a:r>
                <a:rPr lang="en-ZA" sz="1800" dirty="0">
                  <a:solidFill>
                    <a:schemeClr val="bg1"/>
                  </a:solidFill>
                </a:rPr>
                <a:t>apules</a:t>
              </a:r>
            </a:p>
            <a:p>
              <a:endParaRPr lang="en-ZA" sz="2000" dirty="0">
                <a:solidFill>
                  <a:schemeClr val="bg1"/>
                </a:solidFill>
              </a:endParaRPr>
            </a:p>
          </p:txBody>
        </p:sp>
        <p:pic>
          <p:nvPicPr>
            <p:cNvPr id="5" name="Picture 4"/>
            <p:cNvPicPr>
              <a:picLocks noChangeAspect="1"/>
            </p:cNvPicPr>
            <p:nvPr/>
          </p:nvPicPr>
          <p:blipFill rotWithShape="1">
            <a:blip r:embed="rId3" cstate="print"/>
            <a:srcRect t="-10271" b="13580"/>
            <a:stretch/>
          </p:blipFill>
          <p:spPr>
            <a:xfrm>
              <a:off x="2500581" y="1188495"/>
              <a:ext cx="3293938" cy="1760727"/>
            </a:xfrm>
            <a:prstGeom prst="rect">
              <a:avLst/>
            </a:prstGeom>
          </p:spPr>
        </p:pic>
      </p:grpSp>
      <p:grpSp>
        <p:nvGrpSpPr>
          <p:cNvPr id="10" name="Group 9"/>
          <p:cNvGrpSpPr/>
          <p:nvPr/>
        </p:nvGrpSpPr>
        <p:grpSpPr>
          <a:xfrm>
            <a:off x="7572518" y="2181717"/>
            <a:ext cx="2361705" cy="2048550"/>
            <a:chOff x="6048517" y="1378495"/>
            <a:chExt cx="2361705" cy="2048550"/>
          </a:xfrm>
        </p:grpSpPr>
        <p:pic>
          <p:nvPicPr>
            <p:cNvPr id="4" name="Picture 3"/>
            <p:cNvPicPr>
              <a:picLocks noChangeAspect="1"/>
            </p:cNvPicPr>
            <p:nvPr/>
          </p:nvPicPr>
          <p:blipFill rotWithShape="1">
            <a:blip r:embed="rId4" cstate="print"/>
            <a:srcRect r="9374"/>
            <a:stretch/>
          </p:blipFill>
          <p:spPr>
            <a:xfrm>
              <a:off x="6048517" y="1378495"/>
              <a:ext cx="2361705" cy="1740772"/>
            </a:xfrm>
            <a:prstGeom prst="rect">
              <a:avLst/>
            </a:prstGeom>
          </p:spPr>
        </p:pic>
        <p:sp>
          <p:nvSpPr>
            <p:cNvPr id="6" name="Rectangle 5"/>
            <p:cNvSpPr/>
            <p:nvPr/>
          </p:nvSpPr>
          <p:spPr>
            <a:xfrm>
              <a:off x="6387185" y="3119268"/>
              <a:ext cx="1853704" cy="307777"/>
            </a:xfrm>
            <a:prstGeom prst="rect">
              <a:avLst/>
            </a:prstGeom>
            <a:noFill/>
          </p:spPr>
          <p:txBody>
            <a:bodyPr wrap="square">
              <a:spAutoFit/>
            </a:bodyPr>
            <a:lstStyle/>
            <a:p>
              <a:r>
                <a:rPr lang="en-ZA" sz="1400" dirty="0">
                  <a:solidFill>
                    <a:schemeClr val="bg1"/>
                  </a:solidFill>
                </a:rPr>
                <a:t>Wickham’s striae</a:t>
              </a:r>
            </a:p>
          </p:txBody>
        </p:sp>
      </p:grpSp>
      <p:graphicFrame>
        <p:nvGraphicFramePr>
          <p:cNvPr id="8" name="Table 7"/>
          <p:cNvGraphicFramePr>
            <a:graphicFrameLocks noGrp="1"/>
          </p:cNvGraphicFramePr>
          <p:nvPr>
            <p:extLst>
              <p:ext uri="{D42A27DB-BD31-4B8C-83A1-F6EECF244321}">
                <p14:modId xmlns:p14="http://schemas.microsoft.com/office/powerpoint/2010/main" val="1254964880"/>
              </p:ext>
            </p:extLst>
          </p:nvPr>
        </p:nvGraphicFramePr>
        <p:xfrm>
          <a:off x="2206930" y="4473222"/>
          <a:ext cx="7727292" cy="2209800"/>
        </p:xfrm>
        <a:graphic>
          <a:graphicData uri="http://schemas.openxmlformats.org/drawingml/2006/table">
            <a:tbl>
              <a:tblPr firstRow="1" bandRow="1">
                <a:tableStyleId>{FABFCF23-3B69-468F-B69F-88F6DE6A72F2}</a:tableStyleId>
              </a:tblPr>
              <a:tblGrid>
                <a:gridCol w="3863646">
                  <a:extLst>
                    <a:ext uri="{9D8B030D-6E8A-4147-A177-3AD203B41FA5}">
                      <a16:colId xmlns:a16="http://schemas.microsoft.com/office/drawing/2014/main" val="20000"/>
                    </a:ext>
                  </a:extLst>
                </a:gridCol>
                <a:gridCol w="3863646">
                  <a:extLst>
                    <a:ext uri="{9D8B030D-6E8A-4147-A177-3AD203B41FA5}">
                      <a16:colId xmlns:a16="http://schemas.microsoft.com/office/drawing/2014/main" val="20001"/>
                    </a:ext>
                  </a:extLst>
                </a:gridCol>
              </a:tblGrid>
              <a:tr h="370840">
                <a:tc>
                  <a:txBody>
                    <a:bodyPr/>
                    <a:lstStyle/>
                    <a:p>
                      <a:r>
                        <a:rPr lang="en-US" sz="2400" dirty="0">
                          <a:effectLst>
                            <a:outerShdw blurRad="50800" dist="38100" dir="2700000" algn="tl" rotWithShape="0">
                              <a:srgbClr val="000000">
                                <a:alpha val="43000"/>
                              </a:srgbClr>
                            </a:outerShdw>
                          </a:effectLst>
                        </a:rPr>
                        <a:t>Topical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dirty="0">
                          <a:effectLst>
                            <a:outerShdw blurRad="50800" dist="38100" dir="2700000" algn="tl" rotWithShape="0">
                              <a:srgbClr val="000000">
                                <a:alpha val="43000"/>
                              </a:srgbClr>
                            </a:outerShdw>
                          </a:effectLst>
                        </a:rPr>
                        <a:t>Systemic (severe)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dirty="0"/>
                        <a:t>Super potent &amp; potent</a:t>
                      </a:r>
                      <a:r>
                        <a:rPr lang="en-US" baseline="0" dirty="0"/>
                        <a:t> corticosteroids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t>Short course</a:t>
                      </a:r>
                      <a:r>
                        <a:rPr lang="en-US" baseline="0" dirty="0"/>
                        <a:t> </a:t>
                      </a:r>
                      <a:r>
                        <a:rPr lang="en-US" sz="1800" b="0" i="0" u="none" strike="noStrike" kern="1200" baseline="0" dirty="0">
                          <a:solidFill>
                            <a:schemeClr val="dk1"/>
                          </a:solidFill>
                          <a:latin typeface="+mn-lt"/>
                          <a:ea typeface="+mn-ea"/>
                          <a:cs typeface="+mn-cs"/>
                        </a:rPr>
                        <a:t>prednisone</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dirty="0"/>
                        <a:t>0.1%</a:t>
                      </a:r>
                      <a:r>
                        <a:rPr lang="en-US" baseline="0" dirty="0"/>
                        <a:t> Tacrolimus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Narrowband UVB</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err="1">
                          <a:solidFill>
                            <a:schemeClr val="dk1"/>
                          </a:solidFill>
                          <a:latin typeface="+mn-lt"/>
                          <a:ea typeface="+mn-ea"/>
                          <a:cs typeface="+mn-cs"/>
                        </a:rPr>
                        <a:t>Intralesional</a:t>
                      </a:r>
                      <a:r>
                        <a:rPr lang="en-US" sz="1800" b="0" i="0" u="none" strike="noStrike" kern="1200" baseline="0" dirty="0">
                          <a:solidFill>
                            <a:schemeClr val="dk1"/>
                          </a:solidFill>
                          <a:latin typeface="+mn-lt"/>
                          <a:ea typeface="+mn-ea"/>
                          <a:cs typeface="+mn-cs"/>
                        </a:rPr>
                        <a:t> corticosteroids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t>Oral </a:t>
                      </a:r>
                      <a:r>
                        <a:rPr lang="en-US" dirty="0" err="1"/>
                        <a:t>retinoids</a:t>
                      </a:r>
                      <a:r>
                        <a:rPr lang="en-US" baseline="0" dirty="0"/>
                        <a:t> (</a:t>
                      </a:r>
                      <a:r>
                        <a:rPr lang="en-US" baseline="0" dirty="0" err="1"/>
                        <a:t>acitretin</a:t>
                      </a:r>
                      <a:r>
                        <a:rPr lang="en-US" baseline="0" dirty="0"/>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dirty="0"/>
                        <a:t>Emollients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a:t>Cyclosporine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1" name="TextBox 10"/>
          <p:cNvSpPr txBox="1"/>
          <p:nvPr/>
        </p:nvSpPr>
        <p:spPr>
          <a:xfrm>
            <a:off x="642937" y="1177271"/>
            <a:ext cx="11287125" cy="1015663"/>
          </a:xfrm>
          <a:prstGeom prst="rect">
            <a:avLst/>
          </a:prstGeom>
          <a:noFill/>
        </p:spPr>
        <p:txBody>
          <a:bodyPr wrap="square" rtlCol="0">
            <a:spAutoFit/>
          </a:bodyPr>
          <a:lstStyle/>
          <a:p>
            <a:r>
              <a:rPr lang="en-US" sz="2000" dirty="0">
                <a:solidFill>
                  <a:srgbClr val="FFFFFF"/>
                </a:solidFill>
              </a:rPr>
              <a:t>Prototype of </a:t>
            </a:r>
            <a:r>
              <a:rPr lang="en-US" sz="2000" dirty="0" err="1">
                <a:solidFill>
                  <a:srgbClr val="FFFFFF"/>
                </a:solidFill>
              </a:rPr>
              <a:t>lichenoid</a:t>
            </a:r>
            <a:r>
              <a:rPr lang="en-US" sz="2000" dirty="0">
                <a:solidFill>
                  <a:srgbClr val="FFFFFF"/>
                </a:solidFill>
              </a:rPr>
              <a:t> </a:t>
            </a:r>
            <a:r>
              <a:rPr lang="en-US" sz="2000" dirty="0" err="1">
                <a:solidFill>
                  <a:srgbClr val="FFFFFF"/>
                </a:solidFill>
              </a:rPr>
              <a:t>dermatoses</a:t>
            </a:r>
            <a:r>
              <a:rPr lang="en-US" sz="2000" dirty="0">
                <a:solidFill>
                  <a:srgbClr val="FFFFFF"/>
                </a:solidFill>
              </a:rPr>
              <a:t> </a:t>
            </a:r>
            <a:r>
              <a:rPr lang="mr-IN" sz="2000" dirty="0">
                <a:solidFill>
                  <a:srgbClr val="FFFFFF"/>
                </a:solidFill>
              </a:rPr>
              <a:t>–</a:t>
            </a:r>
            <a:r>
              <a:rPr lang="en-US" sz="2000" dirty="0">
                <a:solidFill>
                  <a:srgbClr val="FFFFFF"/>
                </a:solidFill>
              </a:rPr>
              <a:t> idiopathic inflammatory disease of the skin &amp; mucous membranes, thought to be T-cell-mediated autoimmune damage to basal keratinocytes that express altered self-antigens on their surface</a:t>
            </a:r>
          </a:p>
        </p:txBody>
      </p:sp>
    </p:spTree>
    <p:extLst>
      <p:ext uri="{BB962C8B-B14F-4D97-AF65-F5344CB8AC3E}">
        <p14:creationId xmlns:p14="http://schemas.microsoft.com/office/powerpoint/2010/main" val="100946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BD73C03-4BDD-433B-86A5-7F94D3B48DF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5" name="Object 4" hidden="1">
                        <a:extLst>
                          <a:ext uri="{FF2B5EF4-FFF2-40B4-BE49-F238E27FC236}">
                            <a16:creationId xmlns:a16="http://schemas.microsoft.com/office/drawing/2014/main" id="{EBD73C03-4BDD-433B-86A5-7F94D3B48D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A5EE2E66-6253-418C-BA97-BA7D4FF5BCDE}"/>
              </a:ext>
            </a:extLst>
          </p:cNvPr>
          <p:cNvSpPr/>
          <p:nvPr/>
        </p:nvSpPr>
        <p:spPr>
          <a:xfrm>
            <a:off x="47328" y="44624"/>
            <a:ext cx="12097343" cy="6768752"/>
          </a:xfrm>
          <a:prstGeom prst="rect">
            <a:avLst/>
          </a:prstGeom>
          <a:solidFill>
            <a:schemeClr val="bg1"/>
          </a:solidFill>
          <a:ln w="127000">
            <a:solidFill>
              <a:srgbClr val="9DC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Yu Gothic Light"/>
              <a:ea typeface="+mn-ea"/>
              <a:cs typeface="+mn-cs"/>
            </a:endParaRPr>
          </a:p>
        </p:txBody>
      </p:sp>
      <p:sp>
        <p:nvSpPr>
          <p:cNvPr id="8" name="Rechteck 7">
            <a:extLst>
              <a:ext uri="{FF2B5EF4-FFF2-40B4-BE49-F238E27FC236}">
                <a16:creationId xmlns:a16="http://schemas.microsoft.com/office/drawing/2014/main" id="{4C407DDC-05DF-4108-AB92-BA94084095D8}"/>
              </a:ext>
            </a:extLst>
          </p:cNvPr>
          <p:cNvSpPr/>
          <p:nvPr/>
        </p:nvSpPr>
        <p:spPr>
          <a:xfrm>
            <a:off x="451445" y="980728"/>
            <a:ext cx="11161240" cy="5153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216000" marR="0" lvl="0" indent="-2160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solidFill>
                  <a:prstClr val="white"/>
                </a:solidFill>
              </a:ln>
              <a:solidFill>
                <a:prstClr val="white"/>
              </a:solidFill>
              <a:effectLst/>
              <a:uLnTx/>
              <a:uFillTx/>
              <a:latin typeface="Arial" panose="020B0604020202020204" pitchFamily="34" charset="0"/>
              <a:cs typeface="Arial" panose="020B0604020202020204" pitchFamily="34" charset="0"/>
            </a:endParaRPr>
          </a:p>
        </p:txBody>
      </p:sp>
      <p:sp>
        <p:nvSpPr>
          <p:cNvPr id="11" name="Inhaltsplatzhalter 2"/>
          <p:cNvSpPr txBox="1">
            <a:spLocks/>
          </p:cNvSpPr>
          <p:nvPr/>
        </p:nvSpPr>
        <p:spPr>
          <a:xfrm>
            <a:off x="6391997" y="4796358"/>
            <a:ext cx="4738657" cy="1326517"/>
          </a:xfrm>
          <a:prstGeom prst="rect">
            <a:avLst/>
          </a:prstGeom>
        </p:spPr>
        <p:txBody>
          <a:bodyPr vert="horz" wrap="square" lIns="0" tIns="0" rIns="0" bIns="0" rtlCol="0">
            <a:spAutoFit/>
          </a:bodyPr>
          <a:lstStyle>
            <a:lvl1pPr marL="0" indent="0" algn="l" defTabSz="914400" rtl="0" eaLnBrk="1" latinLnBrk="0" hangingPunct="1">
              <a:spcBef>
                <a:spcPts val="1200"/>
              </a:spcBef>
              <a:buFont typeface="Arial" pitchFamily="34" charset="0"/>
              <a:buNone/>
              <a:defRPr lang="en-GB" sz="1800" kern="1200" noProof="0" smtClean="0">
                <a:solidFill>
                  <a:schemeClr val="tx2"/>
                </a:solidFill>
                <a:latin typeface="+mn-lt"/>
                <a:ea typeface="+mn-ea"/>
                <a:cs typeface="+mn-cs"/>
              </a:defRPr>
            </a:lvl1pPr>
            <a:lvl2pPr marL="180000" indent="-180000" algn="l" defTabSz="914400" rtl="0" eaLnBrk="1" latinLnBrk="0" hangingPunct="1">
              <a:spcBef>
                <a:spcPts val="864"/>
              </a:spcBef>
              <a:buClr>
                <a:schemeClr val="tx2"/>
              </a:buClr>
              <a:buFont typeface="Arial" pitchFamily="34" charset="0"/>
              <a:buChar char="•"/>
              <a:defRPr lang="en-GB" sz="1800" kern="1200" baseline="0" noProof="0" smtClean="0">
                <a:solidFill>
                  <a:schemeClr val="tx2"/>
                </a:solidFill>
                <a:latin typeface="+mn-lt"/>
                <a:ea typeface="+mn-ea"/>
                <a:cs typeface="+mn-cs"/>
              </a:defRPr>
            </a:lvl2pPr>
            <a:lvl3pPr marL="360000" indent="-180000" algn="l" defTabSz="914400" rtl="0" eaLnBrk="1" latinLnBrk="0" hangingPunct="1">
              <a:spcBef>
                <a:spcPts val="864"/>
              </a:spcBef>
              <a:buClr>
                <a:schemeClr val="accent2"/>
              </a:buClr>
              <a:buFont typeface="Arial" pitchFamily="34" charset="0"/>
              <a:buChar char="•"/>
              <a:defRPr lang="en-GB" sz="1600" kern="1200" noProof="0" smtClean="0">
                <a:solidFill>
                  <a:schemeClr val="tx2"/>
                </a:solidFill>
                <a:latin typeface="+mn-lt"/>
                <a:ea typeface="+mn-ea"/>
                <a:cs typeface="+mn-cs"/>
              </a:defRPr>
            </a:lvl3pPr>
            <a:lvl4pPr marL="541338" indent="-180000" algn="l" defTabSz="914400" rtl="0" eaLnBrk="1" latinLnBrk="0" hangingPunct="1">
              <a:spcBef>
                <a:spcPts val="364"/>
              </a:spcBef>
              <a:buClr>
                <a:schemeClr val="accent2"/>
              </a:buClr>
              <a:buFont typeface="Arial" pitchFamily="34" charset="0"/>
              <a:buChar char="–"/>
              <a:defRPr lang="en-GB" sz="1600" kern="1200" baseline="0" noProof="0" smtClean="0">
                <a:solidFill>
                  <a:schemeClr val="tx2"/>
                </a:solidFill>
                <a:latin typeface="+mn-lt"/>
                <a:ea typeface="+mn-ea"/>
                <a:cs typeface="+mn-cs"/>
              </a:defRPr>
            </a:lvl4pPr>
            <a:lvl5pPr marL="719138" indent="-180000" algn="l" defTabSz="914400" rtl="0" eaLnBrk="1" latinLnBrk="0" hangingPunct="1">
              <a:spcBef>
                <a:spcPts val="364"/>
              </a:spcBef>
              <a:buClr>
                <a:schemeClr val="accent2"/>
              </a:buClr>
              <a:buFont typeface="Arial" pitchFamily="34" charset="0"/>
              <a:buChar char="–"/>
              <a:tabLst>
                <a:tab pos="719138" algn="l"/>
              </a:tabLst>
              <a:defRPr lang="en-GB" sz="1600" kern="1200" noProof="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18" rtl="0" eaLnBrk="1" fontAlgn="auto" latinLnBrk="0" hangingPunct="1">
              <a:lnSpc>
                <a:spcPct val="90000"/>
              </a:lnSpc>
              <a:spcBef>
                <a:spcPts val="1000"/>
              </a:spcBef>
              <a:spcAft>
                <a:spcPts val="0"/>
              </a:spcAft>
              <a:buClrTx/>
              <a:buSzTx/>
              <a:buFont typeface="Arial" pitchFamily="34" charset="0"/>
              <a:buNone/>
              <a:tabLst/>
              <a:defRPr/>
            </a:pPr>
            <a:r>
              <a:rPr kumimoji="0" lang="de-DE" sz="20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ATOCONTROL LOTION</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endParaRP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W/O</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Emulsion for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very dry</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atopic skin</a:t>
            </a: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Rich</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daily care for itchy &amp; irritated skin </a:t>
            </a: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With Licochalcone A, Ceramides &amp; Omega Oils </a:t>
            </a:r>
          </a:p>
        </p:txBody>
      </p:sp>
      <p:sp>
        <p:nvSpPr>
          <p:cNvPr id="15" name="Inhaltsplatzhalter 2"/>
          <p:cNvSpPr txBox="1">
            <a:spLocks/>
          </p:cNvSpPr>
          <p:nvPr/>
        </p:nvSpPr>
        <p:spPr>
          <a:xfrm>
            <a:off x="781279" y="4796357"/>
            <a:ext cx="4738657" cy="1548116"/>
          </a:xfrm>
          <a:prstGeom prst="rect">
            <a:avLst/>
          </a:prstGeom>
        </p:spPr>
        <p:txBody>
          <a:bodyPr vert="horz" wrap="square" lIns="0" tIns="0" rIns="0" bIns="0" rtlCol="0">
            <a:spAutoFit/>
          </a:bodyPr>
          <a:lstStyle>
            <a:lvl1pPr marL="0" indent="0" algn="l" defTabSz="914400" rtl="0" eaLnBrk="1" latinLnBrk="0" hangingPunct="1">
              <a:spcBef>
                <a:spcPts val="1200"/>
              </a:spcBef>
              <a:buFont typeface="Arial" pitchFamily="34" charset="0"/>
              <a:buNone/>
              <a:defRPr lang="en-GB" sz="1800" kern="1200" noProof="0" smtClean="0">
                <a:solidFill>
                  <a:schemeClr val="tx2"/>
                </a:solidFill>
                <a:latin typeface="+mn-lt"/>
                <a:ea typeface="+mn-ea"/>
                <a:cs typeface="+mn-cs"/>
              </a:defRPr>
            </a:lvl1pPr>
            <a:lvl2pPr marL="180000" indent="-180000" algn="l" defTabSz="914400" rtl="0" eaLnBrk="1" latinLnBrk="0" hangingPunct="1">
              <a:spcBef>
                <a:spcPts val="864"/>
              </a:spcBef>
              <a:buClr>
                <a:schemeClr val="tx2"/>
              </a:buClr>
              <a:buFont typeface="Arial" pitchFamily="34" charset="0"/>
              <a:buChar char="•"/>
              <a:defRPr lang="en-GB" sz="1800" kern="1200" baseline="0" noProof="0" smtClean="0">
                <a:solidFill>
                  <a:schemeClr val="tx2"/>
                </a:solidFill>
                <a:latin typeface="+mn-lt"/>
                <a:ea typeface="+mn-ea"/>
                <a:cs typeface="+mn-cs"/>
              </a:defRPr>
            </a:lvl2pPr>
            <a:lvl3pPr marL="360000" indent="-180000" algn="l" defTabSz="914400" rtl="0" eaLnBrk="1" latinLnBrk="0" hangingPunct="1">
              <a:spcBef>
                <a:spcPts val="864"/>
              </a:spcBef>
              <a:buClr>
                <a:schemeClr val="accent2"/>
              </a:buClr>
              <a:buFont typeface="Arial" pitchFamily="34" charset="0"/>
              <a:buChar char="•"/>
              <a:defRPr lang="en-GB" sz="1600" kern="1200" noProof="0" smtClean="0">
                <a:solidFill>
                  <a:schemeClr val="tx2"/>
                </a:solidFill>
                <a:latin typeface="+mn-lt"/>
                <a:ea typeface="+mn-ea"/>
                <a:cs typeface="+mn-cs"/>
              </a:defRPr>
            </a:lvl3pPr>
            <a:lvl4pPr marL="541338" indent="-180000" algn="l" defTabSz="914400" rtl="0" eaLnBrk="1" latinLnBrk="0" hangingPunct="1">
              <a:spcBef>
                <a:spcPts val="364"/>
              </a:spcBef>
              <a:buClr>
                <a:schemeClr val="accent2"/>
              </a:buClr>
              <a:buFont typeface="Arial" pitchFamily="34" charset="0"/>
              <a:buChar char="–"/>
              <a:defRPr lang="en-GB" sz="1600" kern="1200" baseline="0" noProof="0" smtClean="0">
                <a:solidFill>
                  <a:schemeClr val="tx2"/>
                </a:solidFill>
                <a:latin typeface="+mn-lt"/>
                <a:ea typeface="+mn-ea"/>
                <a:cs typeface="+mn-cs"/>
              </a:defRPr>
            </a:lvl4pPr>
            <a:lvl5pPr marL="719138" indent="-180000" algn="l" defTabSz="914400" rtl="0" eaLnBrk="1" latinLnBrk="0" hangingPunct="1">
              <a:spcBef>
                <a:spcPts val="364"/>
              </a:spcBef>
              <a:buClr>
                <a:schemeClr val="accent2"/>
              </a:buClr>
              <a:buFont typeface="Arial" pitchFamily="34" charset="0"/>
              <a:buChar char="–"/>
              <a:tabLst>
                <a:tab pos="719138" algn="l"/>
              </a:tabLst>
              <a:defRPr lang="en-GB" sz="1600" kern="1200" noProof="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18" rtl="0" eaLnBrk="1" fontAlgn="auto" latinLnBrk="0" hangingPunct="1">
              <a:lnSpc>
                <a:spcPct val="90000"/>
              </a:lnSpc>
              <a:spcBef>
                <a:spcPts val="1000"/>
              </a:spcBef>
              <a:spcAft>
                <a:spcPts val="0"/>
              </a:spcAft>
              <a:buClrTx/>
              <a:buSzTx/>
              <a:buFont typeface="Arial" pitchFamily="34" charset="0"/>
              <a:buNone/>
              <a:tabLst/>
              <a:defRPr/>
            </a:pPr>
            <a:r>
              <a:rPr kumimoji="0" lang="de-DE" sz="20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ATOCONTROL BALM</a:t>
            </a: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endParaRP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O/W</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Emulsion for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dry</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 atopic skin</a:t>
            </a: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Light, fast absorbing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daily care for itchy &amp; irritated</a:t>
            </a:r>
          </a:p>
          <a:p>
            <a:pPr marL="244933" marR="0" lvl="0" indent="-244933" algn="l" defTabSz="914418" rtl="0" eaLnBrk="1" fontAlgn="auto" latinLnBrk="0" hangingPunct="1">
              <a:lnSpc>
                <a:spcPct val="90000"/>
              </a:lnSpc>
              <a:spcBef>
                <a:spcPts val="1000"/>
              </a:spcBef>
              <a:spcAft>
                <a:spcPts val="0"/>
              </a:spcAft>
              <a:buClrTx/>
              <a:buSzTx/>
              <a:buFont typeface="Arial" pitchFamily="34" charset="0"/>
              <a:buBlip>
                <a:blip r:embed="rId7"/>
              </a:buBlip>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Yu Gothic Light" panose="020B0300000000000000" pitchFamily="34" charset="-128"/>
                <a:cs typeface="Arial" panose="020B0604020202020204" pitchFamily="34" charset="0"/>
              </a:rPr>
              <a:t>With Licochalcone A, &amp; Ceramides &amp;  Sheabutter</a:t>
            </a:r>
          </a:p>
        </p:txBody>
      </p:sp>
      <p:pic>
        <p:nvPicPr>
          <p:cNvPr id="16" name="Picture 34"/>
          <p:cNvPicPr>
            <a:picLocks noChangeAspect="1"/>
          </p:cNvPicPr>
          <p:nvPr/>
        </p:nvPicPr>
        <p:blipFill rotWithShape="1">
          <a:blip r:embed="rId8"/>
          <a:srcRect b="76776"/>
          <a:stretch/>
        </p:blipFill>
        <p:spPr>
          <a:xfrm rot="16200000">
            <a:off x="3810767" y="3020016"/>
            <a:ext cx="3952893" cy="232106"/>
          </a:xfrm>
          <a:prstGeom prst="rect">
            <a:avLst/>
          </a:prstGeom>
        </p:spPr>
      </p:pic>
      <p:pic>
        <p:nvPicPr>
          <p:cNvPr id="13" name="Grafik 187">
            <a:extLst>
              <a:ext uri="{FF2B5EF4-FFF2-40B4-BE49-F238E27FC236}">
                <a16:creationId xmlns:a16="http://schemas.microsoft.com/office/drawing/2014/main" id="{81C5A573-673A-404C-8E9B-87909BC38731}"/>
              </a:ext>
            </a:extLst>
          </p:cNvPr>
          <p:cNvPicPr>
            <a:picLocks noChangeAspect="1"/>
          </p:cNvPicPr>
          <p:nvPr/>
        </p:nvPicPr>
        <p:blipFill>
          <a:blip r:embed="rId9"/>
          <a:stretch>
            <a:fillRect/>
          </a:stretch>
        </p:blipFill>
        <p:spPr>
          <a:xfrm>
            <a:off x="10848528" y="246620"/>
            <a:ext cx="1042276" cy="422684"/>
          </a:xfrm>
          <a:prstGeom prst="rect">
            <a:avLst/>
          </a:prstGeom>
        </p:spPr>
      </p:pic>
      <p:sp>
        <p:nvSpPr>
          <p:cNvPr id="17" name="Text Placeholder 4">
            <a:extLst>
              <a:ext uri="{FF2B5EF4-FFF2-40B4-BE49-F238E27FC236}">
                <a16:creationId xmlns:a16="http://schemas.microsoft.com/office/drawing/2014/main" id="{8D8F8D30-7709-4D26-962B-9D4A86FA6D19}"/>
              </a:ext>
            </a:extLst>
          </p:cNvPr>
          <p:cNvSpPr txBox="1">
            <a:spLocks/>
          </p:cNvSpPr>
          <p:nvPr/>
        </p:nvSpPr>
        <p:spPr>
          <a:xfrm>
            <a:off x="191344" y="246620"/>
            <a:ext cx="8640000" cy="21600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Eczema prone – Red, itchy and flakey skin</a:t>
            </a:r>
          </a:p>
        </p:txBody>
      </p:sp>
      <p:sp>
        <p:nvSpPr>
          <p:cNvPr id="18" name="Title 3">
            <a:extLst>
              <a:ext uri="{FF2B5EF4-FFF2-40B4-BE49-F238E27FC236}">
                <a16:creationId xmlns:a16="http://schemas.microsoft.com/office/drawing/2014/main" id="{8529B079-036D-4D77-8F5F-AD86C06A0CB8}"/>
              </a:ext>
            </a:extLst>
          </p:cNvPr>
          <p:cNvSpPr txBox="1">
            <a:spLocks/>
          </p:cNvSpPr>
          <p:nvPr/>
        </p:nvSpPr>
        <p:spPr>
          <a:xfrm>
            <a:off x="191344" y="462619"/>
            <a:ext cx="8640000" cy="432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 Balm </a:t>
            </a:r>
            <a:r>
              <a:rPr lang="en-US">
                <a:solidFill>
                  <a:prstClr val="white">
                    <a:lumMod val="50000"/>
                  </a:prstClr>
                </a:solidFill>
                <a:latin typeface="Calibri Light" panose="020F0302020204030204"/>
              </a:rPr>
              <a:t>or</a:t>
            </a:r>
            <a:r>
              <a:rPr kumimoji="0" lang="en-US" sz="4400" b="0" i="0" u="none" strike="noStrike" kern="1200" cap="none" spc="0" normalizeH="0" baseline="0" noProof="0">
                <a:ln>
                  <a:noFill/>
                </a:ln>
                <a:solidFill>
                  <a:prstClr val="white">
                    <a:lumMod val="50000"/>
                  </a:prstClr>
                </a:solidFill>
                <a:effectLst/>
                <a:uLnTx/>
                <a:uFillTx/>
                <a:latin typeface="Calibri Light" panose="020F0302020204030204"/>
                <a:ea typeface="+mj-ea"/>
                <a:cs typeface="+mj-cs"/>
              </a:rPr>
              <a:t> Lotion</a:t>
            </a:r>
          </a:p>
        </p:txBody>
      </p:sp>
      <p:pic>
        <p:nvPicPr>
          <p:cNvPr id="19" name="Picture 18" descr="A picture containing text, toiletry, skin cream, lotion&#10;&#10;Description automatically generated">
            <a:extLst>
              <a:ext uri="{FF2B5EF4-FFF2-40B4-BE49-F238E27FC236}">
                <a16:creationId xmlns:a16="http://schemas.microsoft.com/office/drawing/2014/main" id="{B4068281-79DE-429A-B624-179FEF23426D}"/>
              </a:ext>
            </a:extLst>
          </p:cNvPr>
          <p:cNvPicPr>
            <a:picLocks noChangeAspect="1"/>
          </p:cNvPicPr>
          <p:nvPr/>
        </p:nvPicPr>
        <p:blipFill rotWithShape="1">
          <a:blip r:embed="rId10"/>
          <a:srcRect l="19819" t="16209" r="20142" b="12374"/>
          <a:stretch/>
        </p:blipFill>
        <p:spPr>
          <a:xfrm>
            <a:off x="2102395" y="1258041"/>
            <a:ext cx="1856095" cy="3328382"/>
          </a:xfrm>
          <a:prstGeom prst="rect">
            <a:avLst/>
          </a:prstGeom>
        </p:spPr>
      </p:pic>
      <p:pic>
        <p:nvPicPr>
          <p:cNvPr id="20" name="Picture 19">
            <a:extLst>
              <a:ext uri="{FF2B5EF4-FFF2-40B4-BE49-F238E27FC236}">
                <a16:creationId xmlns:a16="http://schemas.microsoft.com/office/drawing/2014/main" id="{D51B3432-F081-46A4-89A2-6A56D14723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15937" y="815029"/>
            <a:ext cx="2394818" cy="3749684"/>
          </a:xfrm>
          <a:prstGeom prst="rect">
            <a:avLst/>
          </a:prstGeom>
        </p:spPr>
      </p:pic>
    </p:spTree>
    <p:custDataLst>
      <p:tags r:id="rId1"/>
    </p:custDataLst>
    <p:extLst>
      <p:ext uri="{BB962C8B-B14F-4D97-AF65-F5344CB8AC3E}">
        <p14:creationId xmlns:p14="http://schemas.microsoft.com/office/powerpoint/2010/main" val="787226983"/>
      </p:ext>
    </p:extLst>
  </p:cSld>
  <p:clrMapOvr>
    <a:masterClrMapping/>
  </p:clrMapOvr>
  <mc:AlternateContent xmlns:mc="http://schemas.openxmlformats.org/markup-compatibility/2006" xmlns:p14="http://schemas.microsoft.com/office/powerpoint/2010/main">
    <mc:Choice Requires="p14">
      <p:transition spd="slow" p14:dur="2000" advTm="17613"/>
    </mc:Choice>
    <mc:Fallback xmlns="">
      <p:transition spd="slow" advTm="1761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42F3-E5C2-B158-30FB-FFE7AECAA032}"/>
              </a:ext>
            </a:extLst>
          </p:cNvPr>
          <p:cNvSpPr>
            <a:spLocks noGrp="1"/>
          </p:cNvSpPr>
          <p:nvPr>
            <p:ph type="title"/>
          </p:nvPr>
        </p:nvSpPr>
        <p:spPr>
          <a:solidFill>
            <a:schemeClr val="bg1"/>
          </a:solidFill>
        </p:spPr>
        <p:txBody>
          <a:bodyPr/>
          <a:lstStyle/>
          <a:p>
            <a:r>
              <a:rPr lang="en-US" b="1" dirty="0"/>
              <a:t>Keratosis pilaris</a:t>
            </a:r>
          </a:p>
        </p:txBody>
      </p:sp>
      <p:sp>
        <p:nvSpPr>
          <p:cNvPr id="4" name="TextBox 3">
            <a:extLst>
              <a:ext uri="{FF2B5EF4-FFF2-40B4-BE49-F238E27FC236}">
                <a16:creationId xmlns:a16="http://schemas.microsoft.com/office/drawing/2014/main" id="{967658B4-AA72-C3BD-C744-B12897060516}"/>
              </a:ext>
            </a:extLst>
          </p:cNvPr>
          <p:cNvSpPr txBox="1"/>
          <p:nvPr/>
        </p:nvSpPr>
        <p:spPr>
          <a:xfrm>
            <a:off x="375048" y="2003375"/>
            <a:ext cx="5454252" cy="3477875"/>
          </a:xfrm>
          <a:prstGeom prst="rect">
            <a:avLst/>
          </a:prstGeom>
          <a:noFill/>
        </p:spPr>
        <p:txBody>
          <a:bodyPr wrap="square">
            <a:spAutoFit/>
          </a:bodyPr>
          <a:lstStyle/>
          <a:p>
            <a:pPr algn="l"/>
            <a:r>
              <a:rPr lang="en-ZA" sz="2000" b="0" i="0" dirty="0">
                <a:solidFill>
                  <a:schemeClr val="bg1"/>
                </a:solidFill>
                <a:effectLst/>
                <a:latin typeface="Poppins" panose="020B0604020202020204" pitchFamily="34" charset="0"/>
              </a:rPr>
              <a:t>Keratosis pilaris is a very common, dry skin condition caused by keratin accumulation in the hair follicles.</a:t>
            </a:r>
          </a:p>
          <a:p>
            <a:pPr algn="l"/>
            <a:endParaRPr lang="en-ZA" sz="2000" b="0" i="0" dirty="0">
              <a:solidFill>
                <a:schemeClr val="bg1"/>
              </a:solidFill>
              <a:effectLst/>
              <a:latin typeface="Poppins" panose="020B0604020202020204" pitchFamily="34" charset="0"/>
            </a:endParaRPr>
          </a:p>
          <a:p>
            <a:pPr algn="l"/>
            <a:r>
              <a:rPr lang="en-ZA" sz="2000" b="0" i="0" dirty="0">
                <a:solidFill>
                  <a:schemeClr val="bg1"/>
                </a:solidFill>
                <a:effectLst/>
                <a:latin typeface="Poppins" panose="020B0604020202020204" pitchFamily="34" charset="0"/>
              </a:rPr>
              <a:t>The Latin term keratosis means ‘scaly skin’ and pilaris means ‘hair’. </a:t>
            </a:r>
          </a:p>
          <a:p>
            <a:pPr algn="l"/>
            <a:endParaRPr lang="en-ZA" sz="2000" dirty="0">
              <a:solidFill>
                <a:schemeClr val="bg1"/>
              </a:solidFill>
              <a:latin typeface="Poppins" panose="020B0604020202020204" pitchFamily="34" charset="0"/>
            </a:endParaRPr>
          </a:p>
          <a:p>
            <a:pPr algn="l"/>
            <a:r>
              <a:rPr lang="en-ZA" sz="2000" b="0" i="0" dirty="0">
                <a:solidFill>
                  <a:schemeClr val="bg1"/>
                </a:solidFill>
                <a:effectLst/>
                <a:latin typeface="Poppins" panose="020B0604020202020204" pitchFamily="34" charset="0"/>
              </a:rPr>
              <a:t>Keratosis pilaris usually starts in childhood but becomes more obvious during the teenage years and adulthood. It is harmless and is not infectious</a:t>
            </a:r>
          </a:p>
        </p:txBody>
      </p:sp>
      <p:pic>
        <p:nvPicPr>
          <p:cNvPr id="5" name="Picture 4">
            <a:extLst>
              <a:ext uri="{FF2B5EF4-FFF2-40B4-BE49-F238E27FC236}">
                <a16:creationId xmlns:a16="http://schemas.microsoft.com/office/drawing/2014/main" id="{AD237EA4-E094-34B4-0F6B-3DA1ED154874}"/>
              </a:ext>
            </a:extLst>
          </p:cNvPr>
          <p:cNvPicPr>
            <a:picLocks noChangeAspect="1"/>
          </p:cNvPicPr>
          <p:nvPr/>
        </p:nvPicPr>
        <p:blipFill rotWithShape="1">
          <a:blip r:embed="rId3"/>
          <a:srcRect r="6640"/>
          <a:stretch/>
        </p:blipFill>
        <p:spPr>
          <a:xfrm>
            <a:off x="5791198" y="2040839"/>
            <a:ext cx="2655888" cy="2133600"/>
          </a:xfrm>
          <a:prstGeom prst="rect">
            <a:avLst/>
          </a:prstGeom>
        </p:spPr>
      </p:pic>
      <p:pic>
        <p:nvPicPr>
          <p:cNvPr id="1026" name="Picture 2" descr="Keratosis pilaris">
            <a:extLst>
              <a:ext uri="{FF2B5EF4-FFF2-40B4-BE49-F238E27FC236}">
                <a16:creationId xmlns:a16="http://schemas.microsoft.com/office/drawing/2014/main" id="{3874BE7B-AAF6-F40A-496E-E2A4FAA677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594"/>
          <a:stretch/>
        </p:blipFill>
        <p:spPr bwMode="auto">
          <a:xfrm>
            <a:off x="5753100" y="4174439"/>
            <a:ext cx="4961780" cy="2471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person's face&#10;&#10;Description automatically generated">
            <a:extLst>
              <a:ext uri="{FF2B5EF4-FFF2-40B4-BE49-F238E27FC236}">
                <a16:creationId xmlns:a16="http://schemas.microsoft.com/office/drawing/2014/main" id="{1CE8AA2B-A314-DF8D-94C3-AE11C2A792EC}"/>
              </a:ext>
            </a:extLst>
          </p:cNvPr>
          <p:cNvPicPr>
            <a:picLocks noChangeAspect="1"/>
          </p:cNvPicPr>
          <p:nvPr/>
        </p:nvPicPr>
        <p:blipFill>
          <a:blip r:embed="rId5"/>
          <a:stretch>
            <a:fillRect/>
          </a:stretch>
        </p:blipFill>
        <p:spPr>
          <a:xfrm>
            <a:off x="8447086" y="2003375"/>
            <a:ext cx="3694161" cy="2171064"/>
          </a:xfrm>
          <a:prstGeom prst="rect">
            <a:avLst/>
          </a:prstGeom>
        </p:spPr>
      </p:pic>
    </p:spTree>
    <p:extLst>
      <p:ext uri="{BB962C8B-B14F-4D97-AF65-F5344CB8AC3E}">
        <p14:creationId xmlns:p14="http://schemas.microsoft.com/office/powerpoint/2010/main" val="653183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EF53F9-668F-47A1-9240-C9BFEF9A43D1}"/>
              </a:ext>
            </a:extLst>
          </p:cNvPr>
          <p:cNvSpPr/>
          <p:nvPr/>
        </p:nvSpPr>
        <p:spPr bwMode="gray">
          <a:xfrm>
            <a:off x="47328" y="44624"/>
            <a:ext cx="12097344" cy="6768752"/>
          </a:xfrm>
          <a:prstGeom prst="rect">
            <a:avLst/>
          </a:prstGeom>
          <a:noFill/>
          <a:ln w="1270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GB" sz="1800" b="0" i="0" u="none" strike="noStrike" kern="1200" cap="none" spc="0" normalizeH="0" baseline="0" noProof="0">
              <a:ln>
                <a:noFill/>
              </a:ln>
              <a:solidFill>
                <a:srgbClr val="223341"/>
              </a:solidFill>
              <a:effectLst/>
              <a:uLnTx/>
              <a:uFillTx/>
              <a:latin typeface="Segoe UI Light"/>
              <a:ea typeface="+mn-ea"/>
              <a:cs typeface="+mn-cs"/>
            </a:endParaRPr>
          </a:p>
        </p:txBody>
      </p:sp>
      <p:grpSp>
        <p:nvGrpSpPr>
          <p:cNvPr id="19" name="Group 18">
            <a:extLst>
              <a:ext uri="{FF2B5EF4-FFF2-40B4-BE49-F238E27FC236}">
                <a16:creationId xmlns:a16="http://schemas.microsoft.com/office/drawing/2014/main" id="{C3080D6E-0142-4C5F-826B-06EFF9CB4672}"/>
              </a:ext>
            </a:extLst>
          </p:cNvPr>
          <p:cNvGrpSpPr/>
          <p:nvPr/>
        </p:nvGrpSpPr>
        <p:grpSpPr>
          <a:xfrm>
            <a:off x="10383541" y="6226408"/>
            <a:ext cx="1617115" cy="445889"/>
            <a:chOff x="10383541" y="6226408"/>
            <a:chExt cx="1617115" cy="445889"/>
          </a:xfrm>
        </p:grpSpPr>
        <p:sp>
          <p:nvSpPr>
            <p:cNvPr id="21" name="Rectangle 20">
              <a:extLst>
                <a:ext uri="{FF2B5EF4-FFF2-40B4-BE49-F238E27FC236}">
                  <a16:creationId xmlns:a16="http://schemas.microsoft.com/office/drawing/2014/main" id="{06983D63-E2AC-44BE-B9ED-6D008C18ECC0}"/>
                </a:ext>
              </a:extLst>
            </p:cNvPr>
            <p:cNvSpPr/>
            <p:nvPr/>
          </p:nvSpPr>
          <p:spPr bwMode="gray">
            <a:xfrm>
              <a:off x="10383541" y="6381328"/>
              <a:ext cx="1617115" cy="290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endParaRPr kumimoji="0" lang="en-GB" sz="1800" b="0" i="0" u="none" strike="noStrike" kern="1200" cap="none" spc="0" normalizeH="0" baseline="0" noProof="0">
                <a:ln>
                  <a:noFill/>
                </a:ln>
                <a:solidFill>
                  <a:srgbClr val="223341"/>
                </a:solidFill>
                <a:effectLst/>
                <a:uLnTx/>
                <a:uFillTx/>
                <a:latin typeface="Segoe UI Light"/>
                <a:ea typeface="+mn-ea"/>
                <a:cs typeface="+mn-cs"/>
              </a:endParaRPr>
            </a:p>
          </p:txBody>
        </p:sp>
        <p:pic>
          <p:nvPicPr>
            <p:cNvPr id="23" name="Picture 22" descr="Logo, company name&#10;&#10;Description automatically generated">
              <a:extLst>
                <a:ext uri="{FF2B5EF4-FFF2-40B4-BE49-F238E27FC236}">
                  <a16:creationId xmlns:a16="http://schemas.microsoft.com/office/drawing/2014/main" id="{04802992-543E-4AAD-9D59-0734807666C4}"/>
                </a:ext>
              </a:extLst>
            </p:cNvPr>
            <p:cNvPicPr>
              <a:picLocks noChangeAspect="1"/>
            </p:cNvPicPr>
            <p:nvPr/>
          </p:nvPicPr>
          <p:blipFill rotWithShape="1">
            <a:blip r:embed="rId3"/>
            <a:srcRect t="30345" b="30344"/>
            <a:stretch/>
          </p:blipFill>
          <p:spPr>
            <a:xfrm>
              <a:off x="10858057" y="6226408"/>
              <a:ext cx="1134246" cy="445889"/>
            </a:xfrm>
            <a:prstGeom prst="rect">
              <a:avLst/>
            </a:prstGeom>
          </p:spPr>
        </p:pic>
      </p:grpSp>
      <p:pic>
        <p:nvPicPr>
          <p:cNvPr id="10" name="Picture 9">
            <a:extLst>
              <a:ext uri="{FF2B5EF4-FFF2-40B4-BE49-F238E27FC236}">
                <a16:creationId xmlns:a16="http://schemas.microsoft.com/office/drawing/2014/main" id="{99688A52-07DF-45B2-B9CB-CAEA6415BBDD}"/>
              </a:ext>
            </a:extLst>
          </p:cNvPr>
          <p:cNvPicPr>
            <a:picLocks noChangeAspect="1"/>
          </p:cNvPicPr>
          <p:nvPr/>
        </p:nvPicPr>
        <p:blipFill>
          <a:blip r:embed="rId4"/>
          <a:stretch>
            <a:fillRect/>
          </a:stretch>
        </p:blipFill>
        <p:spPr>
          <a:xfrm>
            <a:off x="479789" y="914956"/>
            <a:ext cx="11232422" cy="4387525"/>
          </a:xfrm>
          <a:prstGeom prst="rect">
            <a:avLst/>
          </a:prstGeom>
        </p:spPr>
      </p:pic>
      <p:pic>
        <p:nvPicPr>
          <p:cNvPr id="11" name="Picture 10">
            <a:extLst>
              <a:ext uri="{FF2B5EF4-FFF2-40B4-BE49-F238E27FC236}">
                <a16:creationId xmlns:a16="http://schemas.microsoft.com/office/drawing/2014/main" id="{B765EBA7-D024-4F23-BF9A-5478FFF79E5A}"/>
              </a:ext>
            </a:extLst>
          </p:cNvPr>
          <p:cNvPicPr>
            <a:picLocks noChangeAspect="1"/>
          </p:cNvPicPr>
          <p:nvPr/>
        </p:nvPicPr>
        <p:blipFill>
          <a:blip r:embed="rId5"/>
          <a:stretch>
            <a:fillRect/>
          </a:stretch>
        </p:blipFill>
        <p:spPr>
          <a:xfrm>
            <a:off x="870333" y="288325"/>
            <a:ext cx="11130323" cy="549171"/>
          </a:xfrm>
          <a:prstGeom prst="rect">
            <a:avLst/>
          </a:prstGeom>
        </p:spPr>
      </p:pic>
      <p:pic>
        <p:nvPicPr>
          <p:cNvPr id="12" name="Picture 11">
            <a:extLst>
              <a:ext uri="{FF2B5EF4-FFF2-40B4-BE49-F238E27FC236}">
                <a16:creationId xmlns:a16="http://schemas.microsoft.com/office/drawing/2014/main" id="{DD705A8D-28B1-4EEA-B19E-1AEF97484A7A}"/>
              </a:ext>
            </a:extLst>
          </p:cNvPr>
          <p:cNvPicPr>
            <a:picLocks noChangeAspect="1"/>
          </p:cNvPicPr>
          <p:nvPr/>
        </p:nvPicPr>
        <p:blipFill>
          <a:blip r:embed="rId6"/>
          <a:stretch>
            <a:fillRect/>
          </a:stretch>
        </p:blipFill>
        <p:spPr>
          <a:xfrm>
            <a:off x="479789" y="5157122"/>
            <a:ext cx="11512513" cy="1534726"/>
          </a:xfrm>
          <a:prstGeom prst="rect">
            <a:avLst/>
          </a:prstGeom>
        </p:spPr>
      </p:pic>
      <p:sp>
        <p:nvSpPr>
          <p:cNvPr id="3" name="Rectangle 2">
            <a:extLst>
              <a:ext uri="{FF2B5EF4-FFF2-40B4-BE49-F238E27FC236}">
                <a16:creationId xmlns:a16="http://schemas.microsoft.com/office/drawing/2014/main" id="{AA72D9B4-8A1F-5B61-69E5-49CE6F7CB643}"/>
              </a:ext>
            </a:extLst>
          </p:cNvPr>
          <p:cNvSpPr/>
          <p:nvPr/>
        </p:nvSpPr>
        <p:spPr>
          <a:xfrm>
            <a:off x="870333" y="288325"/>
            <a:ext cx="1831770" cy="64035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2FD3ED1-DF8E-C58F-64DF-7EF2415EA3CA}"/>
              </a:ext>
            </a:extLst>
          </p:cNvPr>
          <p:cNvSpPr/>
          <p:nvPr/>
        </p:nvSpPr>
        <p:spPr>
          <a:xfrm>
            <a:off x="9880440" y="268774"/>
            <a:ext cx="2120215" cy="64035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960C8E6-702A-7461-D98C-62D03B8CE62F}"/>
              </a:ext>
            </a:extLst>
          </p:cNvPr>
          <p:cNvSpPr/>
          <p:nvPr/>
        </p:nvSpPr>
        <p:spPr>
          <a:xfrm>
            <a:off x="4637261" y="914957"/>
            <a:ext cx="1617116" cy="42421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303140"/>
      </p:ext>
    </p:extLst>
  </p:cSld>
  <p:clrMapOvr>
    <a:masterClrMapping/>
  </p:clrMapOvr>
  <mc:AlternateContent xmlns:mc="http://schemas.openxmlformats.org/markup-compatibility/2006" xmlns:p14="http://schemas.microsoft.com/office/powerpoint/2010/main">
    <mc:Choice Requires="p14">
      <p:transition spd="slow" p14:dur="2000" advTm="29092"/>
    </mc:Choice>
    <mc:Fallback xmlns="">
      <p:transition spd="slow" advTm="2909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BE72-2628-E798-70C1-24CB7045CB3D}"/>
              </a:ext>
            </a:extLst>
          </p:cNvPr>
          <p:cNvSpPr>
            <a:spLocks noGrp="1"/>
          </p:cNvSpPr>
          <p:nvPr>
            <p:ph type="title"/>
          </p:nvPr>
        </p:nvSpPr>
        <p:spPr>
          <a:xfrm>
            <a:off x="914401" y="121024"/>
            <a:ext cx="10361084" cy="1245439"/>
          </a:xfrm>
          <a:solidFill>
            <a:schemeClr val="bg1"/>
          </a:solidFill>
        </p:spPr>
        <p:txBody>
          <a:bodyPr/>
          <a:lstStyle/>
          <a:p>
            <a:r>
              <a:rPr lang="en-US" b="1">
                <a:effectLst/>
              </a:rPr>
              <a:t>Conclusion</a:t>
            </a:r>
            <a:r>
              <a:rPr lang="en-US">
                <a:effectLst/>
              </a:rPr>
              <a:t> </a:t>
            </a:r>
            <a:endParaRPr lang="en-ZA">
              <a:effectLst/>
            </a:endParaRPr>
          </a:p>
        </p:txBody>
      </p:sp>
      <p:sp>
        <p:nvSpPr>
          <p:cNvPr id="3" name="Content Placeholder 2">
            <a:extLst>
              <a:ext uri="{FF2B5EF4-FFF2-40B4-BE49-F238E27FC236}">
                <a16:creationId xmlns:a16="http://schemas.microsoft.com/office/drawing/2014/main" id="{4D9FAA5B-D972-0AF5-6EF3-42524F3E59DF}"/>
              </a:ext>
            </a:extLst>
          </p:cNvPr>
          <p:cNvSpPr>
            <a:spLocks noGrp="1"/>
          </p:cNvSpPr>
          <p:nvPr>
            <p:ph idx="1"/>
          </p:nvPr>
        </p:nvSpPr>
        <p:spPr>
          <a:xfrm>
            <a:off x="914401" y="1663658"/>
            <a:ext cx="10361084" cy="4257022"/>
          </a:xfrm>
        </p:spPr>
        <p:txBody>
          <a:bodyPr/>
          <a:lstStyle/>
          <a:p>
            <a:pPr>
              <a:buFont typeface="Arial" panose="020B0604020202020204" pitchFamily="34" charset="0"/>
              <a:buChar char="•"/>
            </a:pPr>
            <a:r>
              <a:rPr lang="en-US">
                <a:solidFill>
                  <a:schemeClr val="bg1"/>
                </a:solidFill>
                <a:effectLst/>
              </a:rPr>
              <a:t>Skin is the biggest organ in the body thus maintain its integrity and function is vital for survival and protection </a:t>
            </a:r>
          </a:p>
          <a:p>
            <a:pPr>
              <a:buFont typeface="Arial" panose="020B0604020202020204" pitchFamily="34" charset="0"/>
              <a:buChar char="•"/>
            </a:pPr>
            <a:r>
              <a:rPr lang="en-US">
                <a:solidFill>
                  <a:schemeClr val="bg1"/>
                </a:solidFill>
                <a:effectLst/>
              </a:rPr>
              <a:t>Understanding the structure and function of the skin helps us to formulate and develop treatments and adjuvant treatments for all kinds of dry skin.</a:t>
            </a:r>
          </a:p>
          <a:p>
            <a:pPr>
              <a:buFont typeface="Arial" panose="020B0604020202020204" pitchFamily="34" charset="0"/>
              <a:buChar char="•"/>
            </a:pPr>
            <a:r>
              <a:rPr lang="en-US">
                <a:solidFill>
                  <a:schemeClr val="bg1"/>
                </a:solidFill>
                <a:effectLst/>
              </a:rPr>
              <a:t>Selecting moisturizers (balm, lotion, oil, thick cream) should be driven by its active ingredient and the benefit of that ingredient to the skin and the condition that you want to treat</a:t>
            </a:r>
          </a:p>
          <a:p>
            <a:pPr>
              <a:buFont typeface="Arial" panose="020B0604020202020204" pitchFamily="34" charset="0"/>
              <a:buChar char="•"/>
            </a:pPr>
            <a:r>
              <a:rPr lang="en-US">
                <a:solidFill>
                  <a:schemeClr val="bg1"/>
                </a:solidFill>
                <a:effectLst/>
              </a:rPr>
              <a:t>The best product should be </a:t>
            </a:r>
            <a:r>
              <a:rPr lang="en-US" i="1">
                <a:solidFill>
                  <a:schemeClr val="bg1"/>
                </a:solidFill>
                <a:effectLst/>
              </a:rPr>
              <a:t>effective, non-irritant and be affordable</a:t>
            </a:r>
            <a:endParaRPr lang="en-ZA" i="1">
              <a:solidFill>
                <a:schemeClr val="bg1"/>
              </a:solidFill>
              <a:effectLst/>
            </a:endParaRPr>
          </a:p>
        </p:txBody>
      </p:sp>
    </p:spTree>
    <p:extLst>
      <p:ext uri="{BB962C8B-B14F-4D97-AF65-F5344CB8AC3E}">
        <p14:creationId xmlns:p14="http://schemas.microsoft.com/office/powerpoint/2010/main" val="3981813278"/>
      </p:ext>
    </p:extLst>
  </p:cSld>
  <p:clrMapOvr>
    <a:masterClrMapping/>
  </p:clrMapOvr>
  <mc:AlternateContent xmlns:mc="http://schemas.openxmlformats.org/markup-compatibility/2006" xmlns:p14="http://schemas.microsoft.com/office/powerpoint/2010/main">
    <mc:Choice Requires="p14">
      <p:transition spd="slow" p14:dur="2000" advTm="34078"/>
    </mc:Choice>
    <mc:Fallback xmlns="">
      <p:transition spd="slow" advTm="34078"/>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3-05-13 at 08.20.35.mp4">
            <a:extLst>
              <a:ext uri="{FF2B5EF4-FFF2-40B4-BE49-F238E27FC236}">
                <a16:creationId xmlns:a16="http://schemas.microsoft.com/office/drawing/2014/main" id="{F0E8353A-C814-6707-A329-53664ECDA3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17"/>
          <a:stretch/>
        </p:blipFill>
        <p:spPr bwMode="auto">
          <a:xfrm>
            <a:off x="3395495" y="91757"/>
            <a:ext cx="4454909" cy="667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4D46F15-743B-84E3-6915-507CDC68B689}"/>
              </a:ext>
            </a:extLst>
          </p:cNvPr>
          <p:cNvSpPr txBox="1"/>
          <p:nvPr/>
        </p:nvSpPr>
        <p:spPr>
          <a:xfrm>
            <a:off x="3879874" y="6396910"/>
            <a:ext cx="3486150" cy="369332"/>
          </a:xfrm>
          <a:prstGeom prst="rect">
            <a:avLst/>
          </a:prstGeom>
          <a:solidFill>
            <a:srgbClr val="000000"/>
          </a:solidFill>
        </p:spPr>
        <p:txBody>
          <a:bodyPr wrap="square" rtlCol="0">
            <a:spAutoFit/>
          </a:bodyPr>
          <a:lstStyle/>
          <a:p>
            <a:pPr algn="ctr"/>
            <a:r>
              <a:rPr lang="en-US" dirty="0">
                <a:solidFill>
                  <a:schemeClr val="bg1"/>
                </a:solidFill>
              </a:rPr>
              <a:t>How NOT to use your creams</a:t>
            </a:r>
          </a:p>
        </p:txBody>
      </p:sp>
    </p:spTree>
    <p:extLst>
      <p:ext uri="{BB962C8B-B14F-4D97-AF65-F5344CB8AC3E}">
        <p14:creationId xmlns:p14="http://schemas.microsoft.com/office/powerpoint/2010/main" val="3562713298"/>
      </p:ext>
    </p:extLst>
  </p:cSld>
  <p:clrMapOvr>
    <a:masterClrMapping/>
  </p:clrMapOvr>
  <p:transition spd="slow" advTm="5604"/>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523FB-64D0-36AF-8A76-05BF4F2926BB}"/>
              </a:ext>
            </a:extLst>
          </p:cNvPr>
          <p:cNvPicPr>
            <a:picLocks noChangeAspect="1"/>
          </p:cNvPicPr>
          <p:nvPr/>
        </p:nvPicPr>
        <p:blipFill rotWithShape="1">
          <a:blip r:embed="rId3"/>
          <a:srcRect l="44124" t="-1" r="-1" b="-1"/>
          <a:stretch/>
        </p:blipFill>
        <p:spPr>
          <a:xfrm>
            <a:off x="554410" y="1125128"/>
            <a:ext cx="5479664" cy="4006383"/>
          </a:xfrm>
          <a:prstGeom prst="rect">
            <a:avLst/>
          </a:prstGeom>
        </p:spPr>
      </p:pic>
      <p:grpSp>
        <p:nvGrpSpPr>
          <p:cNvPr id="5" name="Group 4">
            <a:extLst>
              <a:ext uri="{FF2B5EF4-FFF2-40B4-BE49-F238E27FC236}">
                <a16:creationId xmlns:a16="http://schemas.microsoft.com/office/drawing/2014/main" id="{552AA887-0140-B1D1-A153-36DB36F307AA}"/>
              </a:ext>
            </a:extLst>
          </p:cNvPr>
          <p:cNvGrpSpPr/>
          <p:nvPr/>
        </p:nvGrpSpPr>
        <p:grpSpPr>
          <a:xfrm>
            <a:off x="4835986" y="809211"/>
            <a:ext cx="7356014" cy="5047072"/>
            <a:chOff x="5059216" y="1125128"/>
            <a:chExt cx="6321166" cy="4006383"/>
          </a:xfrm>
        </p:grpSpPr>
        <p:pic>
          <p:nvPicPr>
            <p:cNvPr id="2" name="Picture 1">
              <a:extLst>
                <a:ext uri="{FF2B5EF4-FFF2-40B4-BE49-F238E27FC236}">
                  <a16:creationId xmlns:a16="http://schemas.microsoft.com/office/drawing/2014/main" id="{789D38C5-6D15-1487-8F71-D7B5CADA2311}"/>
                </a:ext>
              </a:extLst>
            </p:cNvPr>
            <p:cNvPicPr>
              <a:picLocks noChangeAspect="1"/>
            </p:cNvPicPr>
            <p:nvPr/>
          </p:nvPicPr>
          <p:blipFill>
            <a:blip r:embed="rId4"/>
            <a:stretch>
              <a:fillRect/>
            </a:stretch>
          </p:blipFill>
          <p:spPr>
            <a:xfrm>
              <a:off x="6243994" y="1125128"/>
              <a:ext cx="5136388" cy="4006383"/>
            </a:xfrm>
            <a:prstGeom prst="rect">
              <a:avLst/>
            </a:prstGeom>
          </p:spPr>
        </p:pic>
        <p:sp>
          <p:nvSpPr>
            <p:cNvPr id="3" name="Arrow: Right 2">
              <a:extLst>
                <a:ext uri="{FF2B5EF4-FFF2-40B4-BE49-F238E27FC236}">
                  <a16:creationId xmlns:a16="http://schemas.microsoft.com/office/drawing/2014/main" id="{6364130E-8A02-A4B3-12DF-4A0FB448FD93}"/>
                </a:ext>
              </a:extLst>
            </p:cNvPr>
            <p:cNvSpPr/>
            <p:nvPr/>
          </p:nvSpPr>
          <p:spPr>
            <a:xfrm>
              <a:off x="5059216" y="2070274"/>
              <a:ext cx="1370335" cy="716437"/>
            </a:xfrm>
            <a:prstGeom prst="rightArrow">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custDataLst>
      <p:tags r:id="rId1"/>
    </p:custDataLst>
    <p:extLst>
      <p:ext uri="{BB962C8B-B14F-4D97-AF65-F5344CB8AC3E}">
        <p14:creationId xmlns:p14="http://schemas.microsoft.com/office/powerpoint/2010/main" val="3696404765"/>
      </p:ext>
    </p:extLst>
  </p:cSld>
  <p:clrMapOvr>
    <a:masterClrMapping/>
  </p:clrMapOvr>
  <p:transition spd="slow" advTm="4000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D9E93-E91B-F59E-89AC-C4F9320C24DF}"/>
              </a:ext>
            </a:extLst>
          </p:cNvPr>
          <p:cNvSpPr>
            <a:spLocks noGrp="1"/>
          </p:cNvSpPr>
          <p:nvPr>
            <p:ph type="title"/>
          </p:nvPr>
        </p:nvSpPr>
        <p:spPr>
          <a:xfrm>
            <a:off x="2035229" y="441218"/>
            <a:ext cx="7731125" cy="822503"/>
          </a:xfrm>
        </p:spPr>
        <p:txBody>
          <a:bodyPr/>
          <a:lstStyle/>
          <a:p>
            <a:r>
              <a:rPr lang="en-US" b="1">
                <a:latin typeface="Arial" panose="020B0604020202020204" pitchFamily="34" charset="0"/>
                <a:cs typeface="Arial" panose="020B0604020202020204" pitchFamily="34" charset="0"/>
              </a:rPr>
              <a:t>References</a:t>
            </a:r>
            <a:endParaRPr lang="en-ZA"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3C5309D-36FA-2225-9F62-94BC6C345C99}"/>
              </a:ext>
            </a:extLst>
          </p:cNvPr>
          <p:cNvSpPr>
            <a:spLocks noGrp="1"/>
          </p:cNvSpPr>
          <p:nvPr>
            <p:ph idx="1"/>
          </p:nvPr>
        </p:nvSpPr>
        <p:spPr>
          <a:xfrm>
            <a:off x="545476" y="1547812"/>
            <a:ext cx="11269805" cy="3762375"/>
          </a:xfrm>
        </p:spPr>
        <p:txBody>
          <a:bodyPr/>
          <a:lstStyle/>
          <a:p>
            <a:r>
              <a:rPr lang="en-US" sz="1400">
                <a:solidFill>
                  <a:schemeClr val="bg1"/>
                </a:solidFill>
                <a:latin typeface="Arial" panose="020B0604020202020204" pitchFamily="34" charset="0"/>
                <a:cs typeface="Arial" panose="020B0604020202020204" pitchFamily="34" charset="0"/>
              </a:rPr>
              <a:t>Pamela Gallegos-</a:t>
            </a:r>
            <a:r>
              <a:rPr lang="en-US" sz="1400" err="1">
                <a:solidFill>
                  <a:schemeClr val="bg1"/>
                </a:solidFill>
                <a:latin typeface="Arial" panose="020B0604020202020204" pitchFamily="34" charset="0"/>
                <a:cs typeface="Arial" panose="020B0604020202020204" pitchFamily="34" charset="0"/>
              </a:rPr>
              <a:t>Alcalá</a:t>
            </a:r>
            <a:r>
              <a:rPr lang="en-US" sz="1400">
                <a:solidFill>
                  <a:schemeClr val="bg1"/>
                </a:solidFill>
                <a:latin typeface="Arial" panose="020B0604020202020204" pitchFamily="34" charset="0"/>
                <a:cs typeface="Arial" panose="020B0604020202020204" pitchFamily="34" charset="0"/>
              </a:rPr>
              <a:t> . 2021. The Keratinocyte as a Crucial Cell in the Predisposition, Onset, Progression, Therapy and Study of the Atopic Dermatitis. Int. J. Mol. Sci. 2021, 22, 10661. </a:t>
            </a:r>
            <a:r>
              <a:rPr lang="en-US" sz="1400">
                <a:solidFill>
                  <a:schemeClr val="bg1"/>
                </a:solidFill>
                <a:latin typeface="Arial" panose="020B0604020202020204" pitchFamily="34" charset="0"/>
                <a:cs typeface="Arial" panose="020B0604020202020204" pitchFamily="34" charset="0"/>
                <a:hlinkClick r:id="rId3"/>
              </a:rPr>
              <a:t>https://doi.org/10.3390/ijms221910661</a:t>
            </a:r>
            <a:endParaRPr lang="en-US" sz="1400">
              <a:solidFill>
                <a:schemeClr val="bg1"/>
              </a:solidFill>
              <a:latin typeface="Arial" panose="020B0604020202020204" pitchFamily="34" charset="0"/>
              <a:cs typeface="Arial" panose="020B0604020202020204" pitchFamily="34" charset="0"/>
            </a:endParaRPr>
          </a:p>
          <a:p>
            <a:r>
              <a:rPr lang="en-ZA" sz="1400">
                <a:solidFill>
                  <a:schemeClr val="bg1"/>
                </a:solidFill>
                <a:latin typeface="Arial" panose="020B0604020202020204" pitchFamily="34" charset="0"/>
                <a:cs typeface="Arial" panose="020B0604020202020204" pitchFamily="34" charset="0"/>
              </a:rPr>
              <a:t>Augustin, M., </a:t>
            </a:r>
            <a:r>
              <a:rPr lang="en-ZA" sz="1400" err="1">
                <a:solidFill>
                  <a:schemeClr val="bg1"/>
                </a:solidFill>
                <a:latin typeface="Arial" panose="020B0604020202020204" pitchFamily="34" charset="0"/>
                <a:cs typeface="Arial" panose="020B0604020202020204" pitchFamily="34" charset="0"/>
              </a:rPr>
              <a:t>Berardesca</a:t>
            </a:r>
            <a:r>
              <a:rPr lang="en-ZA" sz="1400">
                <a:solidFill>
                  <a:schemeClr val="bg1"/>
                </a:solidFill>
                <a:latin typeface="Arial" panose="020B0604020202020204" pitchFamily="34" charset="0"/>
                <a:cs typeface="Arial" panose="020B0604020202020204" pitchFamily="34" charset="0"/>
              </a:rPr>
              <a:t>, E., Blume-</a:t>
            </a:r>
            <a:r>
              <a:rPr lang="en-ZA" sz="1400" err="1">
                <a:solidFill>
                  <a:schemeClr val="bg1"/>
                </a:solidFill>
                <a:latin typeface="Arial" panose="020B0604020202020204" pitchFamily="34" charset="0"/>
                <a:cs typeface="Arial" panose="020B0604020202020204" pitchFamily="34" charset="0"/>
              </a:rPr>
              <a:t>Peytavi</a:t>
            </a:r>
            <a:r>
              <a:rPr lang="en-ZA" sz="1400">
                <a:solidFill>
                  <a:schemeClr val="bg1"/>
                </a:solidFill>
                <a:latin typeface="Arial" panose="020B0604020202020204" pitchFamily="34" charset="0"/>
                <a:cs typeface="Arial" panose="020B0604020202020204" pitchFamily="34" charset="0"/>
              </a:rPr>
              <a:t>, U., Elsner, P., </a:t>
            </a:r>
            <a:r>
              <a:rPr lang="en-ZA" sz="1400" err="1">
                <a:solidFill>
                  <a:schemeClr val="bg1"/>
                </a:solidFill>
                <a:latin typeface="Arial" panose="020B0604020202020204" pitchFamily="34" charset="0"/>
                <a:cs typeface="Arial" panose="020B0604020202020204" pitchFamily="34" charset="0"/>
              </a:rPr>
              <a:t>Scafa</a:t>
            </a:r>
            <a:r>
              <a:rPr lang="en-ZA" sz="1400">
                <a:solidFill>
                  <a:schemeClr val="bg1"/>
                </a:solidFill>
                <a:latin typeface="Arial" panose="020B0604020202020204" pitchFamily="34" charset="0"/>
                <a:cs typeface="Arial" panose="020B0604020202020204" pitchFamily="34" charset="0"/>
              </a:rPr>
              <a:t>, D., </a:t>
            </a:r>
            <a:r>
              <a:rPr lang="en-ZA" sz="1400" err="1">
                <a:solidFill>
                  <a:schemeClr val="bg1"/>
                </a:solidFill>
                <a:latin typeface="Arial" panose="020B0604020202020204" pitchFamily="34" charset="0"/>
                <a:cs typeface="Arial" panose="020B0604020202020204" pitchFamily="34" charset="0"/>
              </a:rPr>
              <a:t>Schmeel</a:t>
            </a:r>
            <a:r>
              <a:rPr lang="en-ZA" sz="1400">
                <a:solidFill>
                  <a:schemeClr val="bg1"/>
                </a:solidFill>
                <a:latin typeface="Arial" panose="020B0604020202020204" pitchFamily="34" charset="0"/>
                <a:cs typeface="Arial" panose="020B0604020202020204" pitchFamily="34" charset="0"/>
              </a:rPr>
              <a:t>, L. C., &amp; </a:t>
            </a:r>
            <a:r>
              <a:rPr lang="en-ZA" sz="1400" err="1">
                <a:solidFill>
                  <a:schemeClr val="bg1"/>
                </a:solidFill>
                <a:latin typeface="Arial" panose="020B0604020202020204" pitchFamily="34" charset="0"/>
                <a:cs typeface="Arial" panose="020B0604020202020204" pitchFamily="34" charset="0"/>
              </a:rPr>
              <a:t>Proksch</a:t>
            </a:r>
            <a:r>
              <a:rPr lang="en-ZA" sz="1400">
                <a:solidFill>
                  <a:schemeClr val="bg1"/>
                </a:solidFill>
                <a:latin typeface="Arial" panose="020B0604020202020204" pitchFamily="34" charset="0"/>
                <a:cs typeface="Arial" panose="020B0604020202020204" pitchFamily="34" charset="0"/>
              </a:rPr>
              <a:t>, E. (2024). Managing dry skin in patients with comorbidities or with advanced age: unmet needs and roles for products containing potential emollient-plus ingredients. Journal of Dermatological Treatment, 35(1). </a:t>
            </a:r>
            <a:r>
              <a:rPr lang="en-ZA" sz="1400">
                <a:solidFill>
                  <a:schemeClr val="bg1"/>
                </a:solidFill>
                <a:latin typeface="Arial" panose="020B0604020202020204" pitchFamily="34" charset="0"/>
                <a:cs typeface="Arial" panose="020B0604020202020204" pitchFamily="34" charset="0"/>
                <a:hlinkClick r:id="rId4"/>
              </a:rPr>
              <a:t>https://doi.org/10.1080/09546634.2024.2326171</a:t>
            </a:r>
            <a:r>
              <a:rPr lang="en-ZA" sz="1400">
                <a:solidFill>
                  <a:schemeClr val="bg1"/>
                </a:solidFill>
                <a:latin typeface="Arial" panose="020B0604020202020204" pitchFamily="34" charset="0"/>
                <a:cs typeface="Arial" panose="020B0604020202020204" pitchFamily="34" charset="0"/>
              </a:rPr>
              <a:t>  </a:t>
            </a:r>
          </a:p>
          <a:p>
            <a:r>
              <a:rPr lang="en-US" sz="1400" err="1">
                <a:solidFill>
                  <a:schemeClr val="bg1"/>
                </a:solidFill>
                <a:latin typeface="Arial" panose="020B0604020202020204" pitchFamily="34" charset="0"/>
                <a:cs typeface="Arial" panose="020B0604020202020204" pitchFamily="34" charset="0"/>
              </a:rPr>
              <a:t>Bolognia</a:t>
            </a:r>
            <a:r>
              <a:rPr lang="en-US" sz="1400">
                <a:solidFill>
                  <a:schemeClr val="bg1"/>
                </a:solidFill>
                <a:latin typeface="Arial" panose="020B0604020202020204" pitchFamily="34" charset="0"/>
                <a:cs typeface="Arial" panose="020B0604020202020204" pitchFamily="34" charset="0"/>
              </a:rPr>
              <a:t>, J., Schaffer, J. and </a:t>
            </a:r>
            <a:r>
              <a:rPr lang="en-US" sz="1400" err="1">
                <a:solidFill>
                  <a:schemeClr val="bg1"/>
                </a:solidFill>
                <a:latin typeface="Arial" panose="020B0604020202020204" pitchFamily="34" charset="0"/>
                <a:cs typeface="Arial" panose="020B0604020202020204" pitchFamily="34" charset="0"/>
              </a:rPr>
              <a:t>Cerroni</a:t>
            </a:r>
            <a:r>
              <a:rPr lang="en-US" sz="1400">
                <a:solidFill>
                  <a:schemeClr val="bg1"/>
                </a:solidFill>
                <a:latin typeface="Arial" panose="020B0604020202020204" pitchFamily="34" charset="0"/>
                <a:cs typeface="Arial" panose="020B0604020202020204" pitchFamily="34" charset="0"/>
              </a:rPr>
              <a:t>, L. (2017). Dermatology. 4th Edition. Elsevier - OHCE.</a:t>
            </a:r>
          </a:p>
          <a:p>
            <a:r>
              <a:rPr lang="en-ZA" sz="1400">
                <a:solidFill>
                  <a:schemeClr val="bg1"/>
                </a:solidFill>
                <a:latin typeface="Arial" panose="020B0604020202020204" pitchFamily="34" charset="0"/>
                <a:cs typeface="Arial" panose="020B0604020202020204" pitchFamily="34" charset="0"/>
              </a:rPr>
              <a:t>White-Chu, E Foy, and Madhuri Reddy. “Dry skin in the elderly: complexities of a common problem.” Clinics in dermatology vol. 29,1 (2011): 37-42. doi:10.1016/j.clindermatol.2010.07.005</a:t>
            </a:r>
          </a:p>
          <a:p>
            <a:r>
              <a:rPr lang="en-US" sz="1400">
                <a:solidFill>
                  <a:schemeClr val="bg1"/>
                </a:solidFill>
                <a:latin typeface="Arial" panose="020B0604020202020204" pitchFamily="34" charset="0"/>
                <a:cs typeface="Arial" panose="020B0604020202020204" pitchFamily="34" charset="0"/>
              </a:rPr>
              <a:t>L, </a:t>
            </a:r>
            <a:r>
              <a:rPr lang="en-US" sz="1400" err="1">
                <a:solidFill>
                  <a:schemeClr val="bg1"/>
                </a:solidFill>
                <a:latin typeface="Arial" panose="020B0604020202020204" pitchFamily="34" charset="0"/>
                <a:cs typeface="Arial" panose="020B0604020202020204" pitchFamily="34" charset="0"/>
              </a:rPr>
              <a:t>Eichenfield</a:t>
            </a:r>
            <a:r>
              <a:rPr lang="en-US" sz="1400">
                <a:solidFill>
                  <a:schemeClr val="bg1"/>
                </a:solidFill>
                <a:latin typeface="Arial" panose="020B0604020202020204" pitchFamily="34" charset="0"/>
                <a:cs typeface="Arial" panose="020B0604020202020204" pitchFamily="34" charset="0"/>
              </a:rPr>
              <a:t>. 2014. Guidelines of care for the management of atopic dermatitis. Journal of the American Academy of Dermatology, Volume 71, Issue 1, 116 – 132. DOI:https://doi.org/10.1016/j.jaad.2014.03.023 </a:t>
            </a:r>
          </a:p>
          <a:p>
            <a:endParaRPr lang="en-ZA" sz="1400">
              <a:solidFill>
                <a:schemeClr val="bg1"/>
              </a:solidFill>
              <a:latin typeface="Arial" panose="020B0604020202020204" pitchFamily="34" charset="0"/>
              <a:cs typeface="Arial" panose="020B0604020202020204" pitchFamily="34" charset="0"/>
            </a:endParaRPr>
          </a:p>
          <a:p>
            <a:endParaRPr lang="en-ZA" sz="1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1768585"/>
      </p:ext>
    </p:extLst>
  </p:cSld>
  <p:clrMapOvr>
    <a:masterClrMapping/>
  </p:clrMapOvr>
  <p:transition spd="slow" advTm="382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282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334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515A80-196A-FAB8-DB4C-84B102865DDC}"/>
              </a:ext>
            </a:extLst>
          </p:cNvPr>
          <p:cNvSpPr txBox="1"/>
          <p:nvPr/>
        </p:nvSpPr>
        <p:spPr>
          <a:xfrm>
            <a:off x="81817" y="3993492"/>
            <a:ext cx="5282845" cy="1077218"/>
          </a:xfrm>
          <a:prstGeom prst="rect">
            <a:avLst/>
          </a:prstGeom>
          <a:noFill/>
        </p:spPr>
        <p:txBody>
          <a:bodyPr wrap="square">
            <a:spAutoFit/>
          </a:bodyPr>
          <a:lstStyle/>
          <a:p>
            <a:r>
              <a:rPr lang="en-US" sz="1600" b="1" dirty="0">
                <a:solidFill>
                  <a:schemeClr val="bg1"/>
                </a:solidFill>
                <a:latin typeface="Arial" panose="020B0604020202020204" pitchFamily="34" charset="0"/>
                <a:cs typeface="Arial" panose="020B0604020202020204" pitchFamily="34" charset="0"/>
              </a:rPr>
              <a:t>Basal layer </a:t>
            </a:r>
            <a:r>
              <a:rPr lang="en-US" sz="1600" dirty="0">
                <a:solidFill>
                  <a:schemeClr val="bg1"/>
                </a:solidFill>
                <a:latin typeface="Arial" panose="020B0604020202020204" pitchFamily="34" charset="0"/>
                <a:cs typeface="Arial" panose="020B0604020202020204" pitchFamily="34" charset="0"/>
              </a:rPr>
              <a:t>-  provides </a:t>
            </a:r>
            <a:r>
              <a:rPr lang="en-US" sz="1600" u="sng" dirty="0">
                <a:solidFill>
                  <a:schemeClr val="bg1"/>
                </a:solidFill>
                <a:latin typeface="Arial" panose="020B0604020202020204" pitchFamily="34" charset="0"/>
                <a:cs typeface="Arial" panose="020B0604020202020204" pitchFamily="34" charset="0"/>
              </a:rPr>
              <a:t>"stem cells" necessary for the regeneration </a:t>
            </a:r>
            <a:r>
              <a:rPr lang="en-US" sz="1600" dirty="0">
                <a:solidFill>
                  <a:schemeClr val="bg1"/>
                </a:solidFill>
                <a:latin typeface="Arial" panose="020B0604020202020204" pitchFamily="34" charset="0"/>
                <a:cs typeface="Arial" panose="020B0604020202020204" pitchFamily="34" charset="0"/>
              </a:rPr>
              <a:t>of the layers of the epidermis. The cells in this layer are mitotically active, which is necessary for normal epidermal turnover and wound healing. </a:t>
            </a:r>
            <a:endParaRPr lang="en-ZA" sz="1600" dirty="0">
              <a:solidFill>
                <a:schemeClr val="bg1"/>
              </a:solidFill>
              <a:latin typeface="Arial" panose="020B0604020202020204" pitchFamily="34" charset="0"/>
              <a:cs typeface="Arial" panose="020B0604020202020204" pitchFamily="34" charset="0"/>
            </a:endParaRPr>
          </a:p>
        </p:txBody>
      </p:sp>
      <p:pic>
        <p:nvPicPr>
          <p:cNvPr id="2" name="Picture 1" descr="A diagram of cell membrane&#10;&#10;Description automatically generated">
            <a:extLst>
              <a:ext uri="{FF2B5EF4-FFF2-40B4-BE49-F238E27FC236}">
                <a16:creationId xmlns:a16="http://schemas.microsoft.com/office/drawing/2014/main" id="{955E56EA-CA51-F6C7-DE94-4997D7479F70}"/>
              </a:ext>
            </a:extLst>
          </p:cNvPr>
          <p:cNvPicPr>
            <a:picLocks noChangeAspect="1"/>
          </p:cNvPicPr>
          <p:nvPr/>
        </p:nvPicPr>
        <p:blipFill rotWithShape="1">
          <a:blip r:embed="rId4"/>
          <a:srcRect l="3562" t="-635" r="1902" b="507"/>
          <a:stretch/>
        </p:blipFill>
        <p:spPr>
          <a:xfrm>
            <a:off x="5634599" y="540127"/>
            <a:ext cx="6537520" cy="4233753"/>
          </a:xfrm>
          <a:prstGeom prst="rect">
            <a:avLst/>
          </a:prstGeom>
        </p:spPr>
      </p:pic>
      <p:sp>
        <p:nvSpPr>
          <p:cNvPr id="3" name="TextBox 2">
            <a:extLst>
              <a:ext uri="{FF2B5EF4-FFF2-40B4-BE49-F238E27FC236}">
                <a16:creationId xmlns:a16="http://schemas.microsoft.com/office/drawing/2014/main" id="{EFE69737-C7B8-A359-0CB2-502ED0B57F08}"/>
              </a:ext>
            </a:extLst>
          </p:cNvPr>
          <p:cNvSpPr txBox="1"/>
          <p:nvPr/>
        </p:nvSpPr>
        <p:spPr>
          <a:xfrm>
            <a:off x="7179768" y="6317872"/>
            <a:ext cx="514993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solidFill>
                  <a:schemeClr val="bg1"/>
                </a:solidFill>
              </a:rPr>
              <a:t>Pamela Gallegos-</a:t>
            </a:r>
            <a:r>
              <a:rPr lang="en-US" sz="1000" i="1" dirty="0" err="1">
                <a:solidFill>
                  <a:schemeClr val="bg1"/>
                </a:solidFill>
              </a:rPr>
              <a:t>Alcalá</a:t>
            </a:r>
            <a:r>
              <a:rPr lang="en-US" sz="1000" i="1" dirty="0">
                <a:solidFill>
                  <a:schemeClr val="bg1"/>
                </a:solidFill>
              </a:rPr>
              <a:t> . 2021. The Keratinocyte as a Crucial Cell in the Predisposition, Onset, Progression, Therapy and Study of the Atopic Dermatitis. Int. J. Mol. Sci. 2021, 22, 10661. https://</a:t>
            </a:r>
            <a:r>
              <a:rPr lang="en-US" sz="1000" i="1" dirty="0" err="1">
                <a:solidFill>
                  <a:schemeClr val="bg1"/>
                </a:solidFill>
              </a:rPr>
              <a:t>doi.org</a:t>
            </a:r>
            <a:r>
              <a:rPr lang="en-US" sz="1000" i="1" dirty="0">
                <a:solidFill>
                  <a:schemeClr val="bg1"/>
                </a:solidFill>
              </a:rPr>
              <a:t>/10.3390/ijms221910661</a:t>
            </a:r>
          </a:p>
        </p:txBody>
      </p:sp>
      <p:sp>
        <p:nvSpPr>
          <p:cNvPr id="10" name="TextBox 9">
            <a:extLst>
              <a:ext uri="{FF2B5EF4-FFF2-40B4-BE49-F238E27FC236}">
                <a16:creationId xmlns:a16="http://schemas.microsoft.com/office/drawing/2014/main" id="{F4ABCAC1-DE35-568E-726D-D26F9CE72F55}"/>
              </a:ext>
            </a:extLst>
          </p:cNvPr>
          <p:cNvSpPr txBox="1"/>
          <p:nvPr/>
        </p:nvSpPr>
        <p:spPr>
          <a:xfrm>
            <a:off x="81817" y="2510912"/>
            <a:ext cx="5552782" cy="1077218"/>
          </a:xfrm>
          <a:prstGeom prst="rect">
            <a:avLst/>
          </a:prstGeom>
          <a:noFill/>
        </p:spPr>
        <p:txBody>
          <a:bodyPr wrap="square">
            <a:spAutoFit/>
          </a:bodyPr>
          <a:lstStyle/>
          <a:p>
            <a:r>
              <a:rPr lang="en-US" sz="1600" b="1" dirty="0">
                <a:solidFill>
                  <a:srgbClr val="FFFFFF"/>
                </a:solidFill>
                <a:latin typeface="Arial" panose="020B0604020202020204" pitchFamily="34" charset="0"/>
                <a:cs typeface="Arial" panose="020B0604020202020204" pitchFamily="34" charset="0"/>
              </a:rPr>
              <a:t>Spinous layer </a:t>
            </a:r>
            <a:r>
              <a:rPr lang="en-US" sz="1600" dirty="0">
                <a:solidFill>
                  <a:srgbClr val="FFFFFF"/>
                </a:solidFill>
                <a:latin typeface="Arial" panose="020B0604020202020204" pitchFamily="34" charset="0"/>
                <a:cs typeface="Arial" panose="020B0604020202020204" pitchFamily="34" charset="0"/>
              </a:rPr>
              <a:t>- There is an upregulation of desmosomes (cell-cell adhesions) between keratinocytes, this gives them a spiny appearance in histologic sections. Adhesions keep skin cells firmly attached to each other. </a:t>
            </a:r>
            <a:endParaRPr lang="en-ZA" sz="1600" dirty="0">
              <a:solidFill>
                <a:srgbClr val="FFFFFF"/>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DE99DAC9-3D53-5463-F5EC-A49CB39D16AA}"/>
              </a:ext>
            </a:extLst>
          </p:cNvPr>
          <p:cNvSpPr/>
          <p:nvPr/>
        </p:nvSpPr>
        <p:spPr>
          <a:xfrm>
            <a:off x="5634599" y="2657003"/>
            <a:ext cx="534924" cy="96852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noFill/>
            </a:endParaRPr>
          </a:p>
        </p:txBody>
      </p:sp>
    </p:spTree>
    <p:custDataLst>
      <p:tags r:id="rId1"/>
    </p:custDataLst>
    <p:extLst>
      <p:ext uri="{BB962C8B-B14F-4D97-AF65-F5344CB8AC3E}">
        <p14:creationId xmlns:p14="http://schemas.microsoft.com/office/powerpoint/2010/main" val="1816055182"/>
      </p:ext>
    </p:extLst>
  </p:cSld>
  <p:clrMapOvr>
    <a:masterClrMapping/>
  </p:clrMapOvr>
  <p:transition spd="slow" advTm="7018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cell membrane&#10;&#10;Description automatically generated">
            <a:extLst>
              <a:ext uri="{FF2B5EF4-FFF2-40B4-BE49-F238E27FC236}">
                <a16:creationId xmlns:a16="http://schemas.microsoft.com/office/drawing/2014/main" id="{765E0950-B9F7-3E66-089C-A17630A571F7}"/>
              </a:ext>
            </a:extLst>
          </p:cNvPr>
          <p:cNvPicPr>
            <a:picLocks noChangeAspect="1"/>
          </p:cNvPicPr>
          <p:nvPr/>
        </p:nvPicPr>
        <p:blipFill rotWithShape="1">
          <a:blip r:embed="rId2"/>
          <a:srcRect l="3562" t="-635" r="1902" b="507"/>
          <a:stretch/>
        </p:blipFill>
        <p:spPr>
          <a:xfrm>
            <a:off x="5103182" y="587409"/>
            <a:ext cx="6968156" cy="4512637"/>
          </a:xfrm>
          <a:prstGeom prst="rect">
            <a:avLst/>
          </a:prstGeom>
        </p:spPr>
      </p:pic>
      <p:sp>
        <p:nvSpPr>
          <p:cNvPr id="3" name="TextBox 2">
            <a:extLst>
              <a:ext uri="{FF2B5EF4-FFF2-40B4-BE49-F238E27FC236}">
                <a16:creationId xmlns:a16="http://schemas.microsoft.com/office/drawing/2014/main" id="{A7CA43B7-E208-DCA4-0025-68397FE189EA}"/>
              </a:ext>
            </a:extLst>
          </p:cNvPr>
          <p:cNvSpPr txBox="1"/>
          <p:nvPr/>
        </p:nvSpPr>
        <p:spPr>
          <a:xfrm>
            <a:off x="352390" y="587409"/>
            <a:ext cx="4445241" cy="4278094"/>
          </a:xfrm>
          <a:prstGeom prst="rect">
            <a:avLst/>
          </a:prstGeom>
          <a:noFill/>
        </p:spPr>
        <p:txBody>
          <a:bodyPr wrap="square" lIns="91440" tIns="45720" rIns="91440" bIns="45720" anchor="t">
            <a:spAutoFit/>
          </a:bodyPr>
          <a:lstStyle/>
          <a:p>
            <a:pPr algn="just"/>
            <a:r>
              <a:rPr lang="en-US" sz="1600" b="1" i="0" u="none" strike="noStrike" baseline="0" dirty="0">
                <a:solidFill>
                  <a:schemeClr val="bg1"/>
                </a:solidFill>
                <a:latin typeface="Arial"/>
                <a:cs typeface="Arial"/>
              </a:rPr>
              <a:t>Granular layer </a:t>
            </a:r>
            <a:r>
              <a:rPr lang="en-US" sz="1600" b="0" i="0" u="none" strike="noStrike" baseline="0" dirty="0">
                <a:solidFill>
                  <a:schemeClr val="bg1"/>
                </a:solidFill>
                <a:latin typeface="Arial"/>
                <a:cs typeface="Arial"/>
              </a:rPr>
              <a:t>– contains granules composed of keratins, </a:t>
            </a:r>
            <a:r>
              <a:rPr lang="en-US" sz="1600" b="0" i="0" u="none" strike="noStrike" baseline="0" dirty="0" err="1">
                <a:solidFill>
                  <a:srgbClr val="FFFF00"/>
                </a:solidFill>
                <a:latin typeface="Arial"/>
                <a:cs typeface="Arial"/>
              </a:rPr>
              <a:t>profilaggrin</a:t>
            </a:r>
            <a:r>
              <a:rPr lang="en-US" sz="1600" b="0" i="0" u="none" strike="noStrike" baseline="0" dirty="0">
                <a:solidFill>
                  <a:srgbClr val="FFFF00"/>
                </a:solidFill>
                <a:latin typeface="Arial"/>
                <a:cs typeface="Arial"/>
              </a:rPr>
              <a:t>, filaggrin and loricrin</a:t>
            </a:r>
            <a:r>
              <a:rPr lang="en-US" sz="1600" b="0" i="0" u="none" strike="noStrike" baseline="0" dirty="0">
                <a:solidFill>
                  <a:schemeClr val="bg1"/>
                </a:solidFill>
                <a:latin typeface="Arial"/>
                <a:cs typeface="Arial"/>
              </a:rPr>
              <a:t>, and other proteins that make</a:t>
            </a:r>
            <a:r>
              <a:rPr lang="en-US" sz="1600" dirty="0">
                <a:solidFill>
                  <a:schemeClr val="bg1"/>
                </a:solidFill>
                <a:latin typeface="Arial"/>
                <a:cs typeface="Arial"/>
              </a:rPr>
              <a:t> </a:t>
            </a:r>
            <a:r>
              <a:rPr lang="en-US" sz="1600" b="0" i="0" u="none" strike="noStrike" baseline="0" dirty="0">
                <a:solidFill>
                  <a:schemeClr val="bg1"/>
                </a:solidFill>
                <a:latin typeface="Arial"/>
                <a:cs typeface="Arial"/>
              </a:rPr>
              <a:t>up (stratum corneum).</a:t>
            </a:r>
          </a:p>
          <a:p>
            <a:pPr algn="just"/>
            <a:r>
              <a:rPr lang="en-US" sz="1600" dirty="0">
                <a:solidFill>
                  <a:schemeClr val="bg1"/>
                </a:solidFill>
                <a:latin typeface="Arial"/>
                <a:cs typeface="Arial"/>
              </a:rPr>
              <a:t> </a:t>
            </a:r>
            <a:endParaRPr lang="en-US" sz="1600" dirty="0">
              <a:latin typeface="Arial"/>
              <a:cs typeface="Arial"/>
            </a:endParaRPr>
          </a:p>
          <a:p>
            <a:pPr marL="171450" indent="-171450">
              <a:buFont typeface="Arial" panose="020B0604020202020204" pitchFamily="34" charset="0"/>
              <a:buChar char="•"/>
            </a:pPr>
            <a:r>
              <a:rPr lang="en-US" sz="1600" b="1" u="none" strike="noStrike" baseline="0" dirty="0" err="1">
                <a:solidFill>
                  <a:schemeClr val="bg1"/>
                </a:solidFill>
                <a:latin typeface="Arial"/>
                <a:cs typeface="Arial"/>
              </a:rPr>
              <a:t>Profilaggrin</a:t>
            </a:r>
            <a:r>
              <a:rPr lang="en-US" sz="1600" i="1" dirty="0">
                <a:solidFill>
                  <a:schemeClr val="bg1"/>
                </a:solidFill>
                <a:latin typeface="Arial"/>
                <a:cs typeface="Arial"/>
              </a:rPr>
              <a:t> is metabolized </a:t>
            </a:r>
            <a:r>
              <a:rPr lang="en-US" sz="1600" b="0" u="none" strike="noStrike" baseline="0" dirty="0">
                <a:solidFill>
                  <a:schemeClr val="bg1"/>
                </a:solidFill>
                <a:latin typeface="Arial"/>
                <a:cs typeface="Arial"/>
              </a:rPr>
              <a:t>into amino acids and urocanic acid (natural moisturizing factor [NMF] to provide hydration and UV protection</a:t>
            </a:r>
          </a:p>
          <a:p>
            <a:r>
              <a:rPr lang="en-US" sz="1600" dirty="0">
                <a:solidFill>
                  <a:schemeClr val="bg1"/>
                </a:solidFill>
                <a:latin typeface="Arial"/>
                <a:cs typeface="Arial"/>
              </a:rPr>
              <a:t> </a:t>
            </a:r>
            <a:endParaRPr lang="en-US" sz="1600" b="0" u="none" strike="noStrike" baseline="0" dirty="0">
              <a:solidFill>
                <a:schemeClr val="bg1"/>
              </a:solidFill>
              <a:latin typeface="Arial"/>
              <a:cs typeface="Arial"/>
            </a:endParaRPr>
          </a:p>
          <a:p>
            <a:pPr marL="171450" indent="-171450">
              <a:buFont typeface="Arial" panose="020B0604020202020204" pitchFamily="34" charset="0"/>
              <a:buChar char="•"/>
            </a:pPr>
            <a:r>
              <a:rPr lang="en-US" sz="1600" b="1" dirty="0">
                <a:solidFill>
                  <a:schemeClr val="bg1"/>
                </a:solidFill>
                <a:latin typeface="Arial"/>
                <a:cs typeface="Arial"/>
              </a:rPr>
              <a:t>Filaggrin</a:t>
            </a:r>
            <a:r>
              <a:rPr lang="en-US" sz="1600" dirty="0">
                <a:solidFill>
                  <a:schemeClr val="bg1"/>
                </a:solidFill>
                <a:latin typeface="Arial"/>
                <a:cs typeface="Arial"/>
              </a:rPr>
              <a:t> is an essential protein in the formation of the stratum corneum. Mutations in the FLG gene are responsible for </a:t>
            </a:r>
            <a:r>
              <a:rPr lang="en-US" sz="1600" u="sng" dirty="0">
                <a:solidFill>
                  <a:schemeClr val="bg1"/>
                </a:solidFill>
                <a:latin typeface="Arial"/>
                <a:cs typeface="Arial"/>
              </a:rPr>
              <a:t>ichthyosis vulgaris </a:t>
            </a:r>
            <a:r>
              <a:rPr lang="en-US" sz="1600" dirty="0">
                <a:solidFill>
                  <a:schemeClr val="bg1"/>
                </a:solidFill>
                <a:latin typeface="Arial"/>
                <a:cs typeface="Arial"/>
              </a:rPr>
              <a:t>and are associated with a </a:t>
            </a:r>
            <a:r>
              <a:rPr lang="en-US" sz="1600" u="sng" dirty="0">
                <a:solidFill>
                  <a:schemeClr val="bg1"/>
                </a:solidFill>
                <a:latin typeface="Arial"/>
                <a:cs typeface="Arial"/>
              </a:rPr>
              <a:t>higher risk of developing atopic dermatitis. </a:t>
            </a:r>
          </a:p>
          <a:p>
            <a:endParaRPr lang="en-US" sz="1600" dirty="0">
              <a:solidFill>
                <a:schemeClr val="bg1"/>
              </a:solidFill>
              <a:latin typeface="Arial"/>
              <a:cs typeface="Arial"/>
            </a:endParaRPr>
          </a:p>
          <a:p>
            <a:pPr marL="171450" indent="-171450" algn="l">
              <a:buFont typeface="Arial" panose="020B0604020202020204" pitchFamily="34" charset="0"/>
              <a:buChar char="•"/>
            </a:pPr>
            <a:r>
              <a:rPr lang="en-US" sz="1600" b="1" dirty="0">
                <a:solidFill>
                  <a:schemeClr val="bg1"/>
                </a:solidFill>
                <a:latin typeface="Arial"/>
                <a:cs typeface="Arial"/>
              </a:rPr>
              <a:t>C</a:t>
            </a:r>
            <a:r>
              <a:rPr lang="en-US" sz="1600" b="1" u="none" strike="noStrike" baseline="0" dirty="0">
                <a:solidFill>
                  <a:schemeClr val="bg1"/>
                </a:solidFill>
                <a:latin typeface="Arial"/>
                <a:cs typeface="Arial"/>
              </a:rPr>
              <a:t>eramide synthesis </a:t>
            </a:r>
            <a:r>
              <a:rPr lang="en-US" sz="1600" dirty="0">
                <a:solidFill>
                  <a:schemeClr val="bg1"/>
                </a:solidFill>
                <a:latin typeface="Arial"/>
                <a:cs typeface="Arial"/>
              </a:rPr>
              <a:t>occurs</a:t>
            </a:r>
            <a:r>
              <a:rPr lang="en-US" sz="1600" b="0" u="none" strike="noStrike" baseline="0" dirty="0">
                <a:solidFill>
                  <a:schemeClr val="bg1"/>
                </a:solidFill>
                <a:latin typeface="Arial"/>
                <a:cs typeface="Arial"/>
              </a:rPr>
              <a:t> in the upper spinous and granular cell layers</a:t>
            </a:r>
            <a:endParaRPr lang="en-ZA" sz="1600" dirty="0">
              <a:solidFill>
                <a:schemeClr val="bg1"/>
              </a:solidFill>
              <a:latin typeface="Arial"/>
              <a:cs typeface="Arial"/>
            </a:endParaRPr>
          </a:p>
        </p:txBody>
      </p:sp>
      <p:sp>
        <p:nvSpPr>
          <p:cNvPr id="4" name="Oval 3">
            <a:extLst>
              <a:ext uri="{FF2B5EF4-FFF2-40B4-BE49-F238E27FC236}">
                <a16:creationId xmlns:a16="http://schemas.microsoft.com/office/drawing/2014/main" id="{CBAB5446-C6C9-6A98-63C4-31920C5149CD}"/>
              </a:ext>
            </a:extLst>
          </p:cNvPr>
          <p:cNvSpPr/>
          <p:nvPr/>
        </p:nvSpPr>
        <p:spPr>
          <a:xfrm>
            <a:off x="5103182" y="1853538"/>
            <a:ext cx="644475" cy="11390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extBox 4">
            <a:extLst>
              <a:ext uri="{FF2B5EF4-FFF2-40B4-BE49-F238E27FC236}">
                <a16:creationId xmlns:a16="http://schemas.microsoft.com/office/drawing/2014/main" id="{6B088002-555E-7C03-01AF-A2759B499818}"/>
              </a:ext>
            </a:extLst>
          </p:cNvPr>
          <p:cNvSpPr txBox="1"/>
          <p:nvPr/>
        </p:nvSpPr>
        <p:spPr>
          <a:xfrm>
            <a:off x="7179768" y="6317872"/>
            <a:ext cx="514993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solidFill>
                  <a:schemeClr val="bg1"/>
                </a:solidFill>
              </a:rPr>
              <a:t>Pamela Gallegos-</a:t>
            </a:r>
            <a:r>
              <a:rPr lang="en-US" sz="1000" i="1" dirty="0" err="1">
                <a:solidFill>
                  <a:schemeClr val="bg1"/>
                </a:solidFill>
              </a:rPr>
              <a:t>Alcalá</a:t>
            </a:r>
            <a:r>
              <a:rPr lang="en-US" sz="1000" i="1" dirty="0">
                <a:solidFill>
                  <a:schemeClr val="bg1"/>
                </a:solidFill>
              </a:rPr>
              <a:t> . 2021. The Keratinocyte as a Crucial Cell in the Predisposition, Onset, Progression, Therapy and Study of the Atopic Dermatitis. Int. J. Mol. Sci. 2021, 22, 10661. https://</a:t>
            </a:r>
            <a:r>
              <a:rPr lang="en-US" sz="1000" i="1" dirty="0" err="1">
                <a:solidFill>
                  <a:schemeClr val="bg1"/>
                </a:solidFill>
              </a:rPr>
              <a:t>doi.org</a:t>
            </a:r>
            <a:r>
              <a:rPr lang="en-US" sz="1000" i="1" dirty="0">
                <a:solidFill>
                  <a:schemeClr val="bg1"/>
                </a:solidFill>
              </a:rPr>
              <a:t>/10.3390/ijms221910661</a:t>
            </a:r>
          </a:p>
        </p:txBody>
      </p:sp>
    </p:spTree>
    <p:extLst>
      <p:ext uri="{BB962C8B-B14F-4D97-AF65-F5344CB8AC3E}">
        <p14:creationId xmlns:p14="http://schemas.microsoft.com/office/powerpoint/2010/main" val="2792740141"/>
      </p:ext>
    </p:extLst>
  </p:cSld>
  <p:clrMapOvr>
    <a:masterClrMapping/>
  </p:clrMapOvr>
  <p:transition spd="slow" advTm="60188"/>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485849-CE9B-673E-CE13-713481928683}"/>
              </a:ext>
            </a:extLst>
          </p:cNvPr>
          <p:cNvSpPr txBox="1"/>
          <p:nvPr/>
        </p:nvSpPr>
        <p:spPr>
          <a:xfrm>
            <a:off x="19881" y="979441"/>
            <a:ext cx="5514020" cy="923330"/>
          </a:xfrm>
          <a:prstGeom prst="rect">
            <a:avLst/>
          </a:prstGeom>
          <a:noFill/>
        </p:spPr>
        <p:txBody>
          <a:bodyPr wrap="square">
            <a:spAutoFit/>
          </a:bodyPr>
          <a:lstStyle/>
          <a:p>
            <a:pPr algn="l"/>
            <a:r>
              <a:rPr lang="en-US" b="1" i="0" u="none" strike="noStrike" baseline="0" dirty="0">
                <a:solidFill>
                  <a:schemeClr val="bg1"/>
                </a:solidFill>
                <a:latin typeface="Arial" panose="020B0604020202020204" pitchFamily="34" charset="0"/>
                <a:cs typeface="Arial" panose="020B0604020202020204" pitchFamily="34" charset="0"/>
              </a:rPr>
              <a:t>Stratum corneum </a:t>
            </a:r>
            <a:r>
              <a:rPr lang="en-US" b="0" i="0" u="none" strike="noStrike" baseline="0" dirty="0">
                <a:solidFill>
                  <a:schemeClr val="bg1"/>
                </a:solidFill>
                <a:latin typeface="Arial" panose="020B0604020202020204" pitchFamily="34" charset="0"/>
                <a:cs typeface="Arial" panose="020B0604020202020204" pitchFamily="34" charset="0"/>
              </a:rPr>
              <a:t>consist of “</a:t>
            </a:r>
            <a:r>
              <a:rPr lang="en-US" dirty="0">
                <a:solidFill>
                  <a:schemeClr val="bg1"/>
                </a:solidFill>
                <a:latin typeface="Arial" panose="020B0604020202020204" pitchFamily="34" charset="0"/>
                <a:cs typeface="Arial" panose="020B0604020202020204" pitchFamily="34" charset="0"/>
              </a:rPr>
              <a:t>c</a:t>
            </a:r>
            <a:r>
              <a:rPr lang="en-US" b="0" i="0" u="none" strike="noStrike" baseline="0" dirty="0">
                <a:solidFill>
                  <a:schemeClr val="bg1"/>
                </a:solidFill>
                <a:latin typeface="Arial" panose="020B0604020202020204" pitchFamily="34" charset="0"/>
                <a:cs typeface="Arial" panose="020B0604020202020204" pitchFamily="34" charset="0"/>
              </a:rPr>
              <a:t>ornified envelopes” are acellular, </a:t>
            </a:r>
            <a:r>
              <a:rPr lang="en-US" b="0" i="0" u="none" strike="noStrike" baseline="0" dirty="0" err="1">
                <a:solidFill>
                  <a:schemeClr val="bg1"/>
                </a:solidFill>
                <a:latin typeface="Arial" panose="020B0604020202020204" pitchFamily="34" charset="0"/>
                <a:cs typeface="Arial" panose="020B0604020202020204" pitchFamily="34" charset="0"/>
              </a:rPr>
              <a:t>anuclear</a:t>
            </a:r>
            <a:r>
              <a:rPr lang="en-US" b="0" i="0" u="none" strike="noStrike" baseline="0" dirty="0">
                <a:solidFill>
                  <a:schemeClr val="bg1"/>
                </a:solidFill>
                <a:latin typeface="Arial" panose="020B0604020202020204" pitchFamily="34" charset="0"/>
                <a:cs typeface="Arial" panose="020B0604020202020204" pitchFamily="34" charset="0"/>
              </a:rPr>
              <a:t> corneocytes</a:t>
            </a:r>
            <a:r>
              <a:rPr lang="en-US" dirty="0">
                <a:solidFill>
                  <a:schemeClr val="bg1"/>
                </a:solidFill>
                <a:latin typeface="Arial" panose="020B0604020202020204" pitchFamily="34" charset="0"/>
                <a:cs typeface="Arial" panose="020B0604020202020204" pitchFamily="34" charset="0"/>
              </a:rPr>
              <a:t> w</a:t>
            </a:r>
            <a:r>
              <a:rPr lang="en-US" b="0" i="0" u="none" strike="noStrike" baseline="0" dirty="0">
                <a:solidFill>
                  <a:schemeClr val="bg1"/>
                </a:solidFill>
                <a:latin typeface="Arial" panose="020B0604020202020204" pitchFamily="34" charset="0"/>
                <a:cs typeface="Arial" panose="020B0604020202020204" pitchFamily="34" charset="0"/>
              </a:rPr>
              <a:t>rapped with lipid rich layer (envelope). </a:t>
            </a:r>
            <a:endParaRPr lang="en-ZA" dirty="0">
              <a:solidFill>
                <a:schemeClr val="bg1"/>
              </a:solidFill>
              <a:latin typeface="Arial" panose="020B0604020202020204" pitchFamily="34" charset="0"/>
              <a:cs typeface="Arial" panose="020B0604020202020204" pitchFamily="34" charset="0"/>
            </a:endParaRPr>
          </a:p>
        </p:txBody>
      </p:sp>
      <p:pic>
        <p:nvPicPr>
          <p:cNvPr id="3" name="Picture 2" descr="A diagram of cell membrane&#10;&#10;Description automatically generated">
            <a:extLst>
              <a:ext uri="{FF2B5EF4-FFF2-40B4-BE49-F238E27FC236}">
                <a16:creationId xmlns:a16="http://schemas.microsoft.com/office/drawing/2014/main" id="{0E5D5B7D-5467-E83D-B31F-E727D40A5545}"/>
              </a:ext>
            </a:extLst>
          </p:cNvPr>
          <p:cNvPicPr>
            <a:picLocks noChangeAspect="1"/>
          </p:cNvPicPr>
          <p:nvPr/>
        </p:nvPicPr>
        <p:blipFill rotWithShape="1">
          <a:blip r:embed="rId3"/>
          <a:srcRect l="3562" t="-635" r="1902" b="507"/>
          <a:stretch/>
        </p:blipFill>
        <p:spPr>
          <a:xfrm>
            <a:off x="5634599" y="540127"/>
            <a:ext cx="6537520" cy="4233753"/>
          </a:xfrm>
          <a:prstGeom prst="rect">
            <a:avLst/>
          </a:prstGeom>
        </p:spPr>
      </p:pic>
      <p:sp>
        <p:nvSpPr>
          <p:cNvPr id="4" name="TextBox 3">
            <a:extLst>
              <a:ext uri="{FF2B5EF4-FFF2-40B4-BE49-F238E27FC236}">
                <a16:creationId xmlns:a16="http://schemas.microsoft.com/office/drawing/2014/main" id="{DB160532-D3CA-CE6B-9BCF-5FFDDC5E1D29}"/>
              </a:ext>
            </a:extLst>
          </p:cNvPr>
          <p:cNvSpPr txBox="1"/>
          <p:nvPr/>
        </p:nvSpPr>
        <p:spPr>
          <a:xfrm>
            <a:off x="7179768" y="6317872"/>
            <a:ext cx="514993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solidFill>
                  <a:schemeClr val="bg1"/>
                </a:solidFill>
              </a:rPr>
              <a:t>Pamela Gallegos-</a:t>
            </a:r>
            <a:r>
              <a:rPr lang="en-US" sz="1000" i="1" dirty="0" err="1">
                <a:solidFill>
                  <a:schemeClr val="bg1"/>
                </a:solidFill>
              </a:rPr>
              <a:t>Alcalá</a:t>
            </a:r>
            <a:r>
              <a:rPr lang="en-US" sz="1000" i="1" dirty="0">
                <a:solidFill>
                  <a:schemeClr val="bg1"/>
                </a:solidFill>
              </a:rPr>
              <a:t> . 2021. The Keratinocyte as a Crucial Cell in the Predisposition, Onset, Progression, Therapy and Study of the Atopic Dermatitis. Int. J. Mol. Sci. 2021, 22, 10661. https://</a:t>
            </a:r>
            <a:r>
              <a:rPr lang="en-US" sz="1000" i="1" dirty="0" err="1">
                <a:solidFill>
                  <a:schemeClr val="bg1"/>
                </a:solidFill>
              </a:rPr>
              <a:t>doi.org</a:t>
            </a:r>
            <a:r>
              <a:rPr lang="en-US" sz="1000" i="1" dirty="0">
                <a:solidFill>
                  <a:schemeClr val="bg1"/>
                </a:solidFill>
              </a:rPr>
              <a:t>/10.3390/ijms221910661</a:t>
            </a:r>
          </a:p>
        </p:txBody>
      </p:sp>
    </p:spTree>
    <p:custDataLst>
      <p:tags r:id="rId1"/>
    </p:custDataLst>
    <p:extLst>
      <p:ext uri="{BB962C8B-B14F-4D97-AF65-F5344CB8AC3E}">
        <p14:creationId xmlns:p14="http://schemas.microsoft.com/office/powerpoint/2010/main" val="579151373"/>
      </p:ext>
    </p:extLst>
  </p:cSld>
  <p:clrMapOvr>
    <a:masterClrMapping/>
  </p:clrMapOvr>
  <p:transition spd="slow" advTm="195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BBD0EA6D-024C-F6E0-7F24-E9EC1E076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38" y="101388"/>
            <a:ext cx="6096000" cy="66552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52CDC2-6711-6B8B-55CE-E501CA6F0A3A}"/>
              </a:ext>
            </a:extLst>
          </p:cNvPr>
          <p:cNvSpPr txBox="1"/>
          <p:nvPr/>
        </p:nvSpPr>
        <p:spPr>
          <a:xfrm>
            <a:off x="6366202" y="1085567"/>
            <a:ext cx="5614841" cy="5509200"/>
          </a:xfrm>
          <a:prstGeom prst="rect">
            <a:avLst/>
          </a:prstGeom>
          <a:noFill/>
        </p:spPr>
        <p:txBody>
          <a:bodyPr wrap="square">
            <a:spAutoFit/>
          </a:bodyPr>
          <a:lstStyle/>
          <a:p>
            <a:pPr algn="ctr"/>
            <a:endParaRPr lang="en-ZA" sz="1600" dirty="0">
              <a:solidFill>
                <a:schemeClr val="bg1"/>
              </a:solidFill>
              <a:latin typeface="Arial" panose="020B0604020202020204" pitchFamily="34" charset="0"/>
              <a:cs typeface="Arial" panose="020B0604020202020204" pitchFamily="34" charset="0"/>
            </a:endParaRPr>
          </a:p>
          <a:p>
            <a:r>
              <a:rPr lang="en-US" sz="1600" b="1" dirty="0">
                <a:solidFill>
                  <a:schemeClr val="bg1"/>
                </a:solidFill>
                <a:effectLst/>
                <a:latin typeface="Arial" panose="020B0604020202020204" pitchFamily="34" charset="0"/>
                <a:cs typeface="Arial" panose="020B0604020202020204" pitchFamily="34" charset="0"/>
              </a:rPr>
              <a:t>Ceramides </a:t>
            </a:r>
            <a:r>
              <a:rPr lang="en-US" sz="1600" dirty="0">
                <a:solidFill>
                  <a:schemeClr val="bg1"/>
                </a:solidFill>
                <a:effectLst/>
                <a:latin typeface="Arial" panose="020B0604020202020204" pitchFamily="34" charset="0"/>
                <a:cs typeface="Arial" panose="020B0604020202020204" pitchFamily="34" charset="0"/>
              </a:rPr>
              <a:t>- are essential for the formation of the permeability barrier. </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effectLst/>
                <a:latin typeface="Arial" panose="020B0604020202020204" pitchFamily="34" charset="0"/>
                <a:cs typeface="Arial" panose="020B0604020202020204" pitchFamily="34" charset="0"/>
              </a:rPr>
              <a:t>Fatty acids, </a:t>
            </a:r>
            <a:r>
              <a:rPr lang="en-US" sz="1600" dirty="0">
                <a:solidFill>
                  <a:schemeClr val="bg1"/>
                </a:solidFill>
                <a:latin typeface="Arial" panose="020B0604020202020204" pitchFamily="34" charset="0"/>
                <a:cs typeface="Arial" panose="020B0604020202020204" pitchFamily="34" charset="0"/>
              </a:rPr>
              <a:t>non-hydroxy, </a:t>
            </a:r>
            <a:r>
              <a:rPr lang="el-GR" sz="1600" dirty="0">
                <a:solidFill>
                  <a:schemeClr val="bg1"/>
                </a:solidFill>
                <a:latin typeface="Arial" panose="020B0604020202020204" pitchFamily="34" charset="0"/>
                <a:cs typeface="Arial" panose="020B0604020202020204" pitchFamily="34" charset="0"/>
              </a:rPr>
              <a:t>α-</a:t>
            </a:r>
            <a:r>
              <a:rPr lang="en-US" sz="1600" dirty="0">
                <a:solidFill>
                  <a:schemeClr val="bg1"/>
                </a:solidFill>
                <a:latin typeface="Arial" panose="020B0604020202020204" pitchFamily="34" charset="0"/>
                <a:cs typeface="Arial" panose="020B0604020202020204" pitchFamily="34" charset="0"/>
              </a:rPr>
              <a:t>hydroxy or </a:t>
            </a:r>
            <a:r>
              <a:rPr lang="el-GR" sz="1600" dirty="0">
                <a:solidFill>
                  <a:schemeClr val="bg1"/>
                </a:solidFill>
                <a:latin typeface="Arial" panose="020B0604020202020204" pitchFamily="34" charset="0"/>
                <a:cs typeface="Arial" panose="020B0604020202020204" pitchFamily="34" charset="0"/>
              </a:rPr>
              <a:t>ω-</a:t>
            </a:r>
            <a:r>
              <a:rPr lang="en-US" sz="1600" dirty="0">
                <a:solidFill>
                  <a:schemeClr val="bg1"/>
                </a:solidFill>
                <a:latin typeface="Arial" panose="020B0604020202020204" pitchFamily="34" charset="0"/>
                <a:cs typeface="Arial" panose="020B0604020202020204" pitchFamily="34" charset="0"/>
              </a:rPr>
              <a:t>hydroxy acids contribute </a:t>
            </a:r>
            <a:r>
              <a:rPr lang="en-US" sz="1600" dirty="0">
                <a:solidFill>
                  <a:schemeClr val="bg1"/>
                </a:solidFill>
                <a:effectLst/>
                <a:latin typeface="Arial" panose="020B0604020202020204" pitchFamily="34" charset="0"/>
                <a:cs typeface="Arial" panose="020B0604020202020204" pitchFamily="34" charset="0"/>
              </a:rPr>
              <a:t>to </a:t>
            </a:r>
            <a:r>
              <a:rPr lang="en-US" sz="1600" dirty="0">
                <a:solidFill>
                  <a:schemeClr val="bg1"/>
                </a:solidFill>
                <a:latin typeface="Arial" panose="020B0604020202020204" pitchFamily="34" charset="0"/>
                <a:cs typeface="Arial" panose="020B0604020202020204" pitchFamily="34" charset="0"/>
              </a:rPr>
              <a:t>the formation </a:t>
            </a:r>
            <a:r>
              <a:rPr lang="en-US" sz="1600" dirty="0">
                <a:solidFill>
                  <a:schemeClr val="bg1"/>
                </a:solidFill>
                <a:effectLst/>
                <a:latin typeface="Arial" panose="020B0604020202020204" pitchFamily="34" charset="0"/>
                <a:cs typeface="Arial" panose="020B0604020202020204" pitchFamily="34" charset="0"/>
              </a:rPr>
              <a:t>of </a:t>
            </a:r>
            <a:r>
              <a:rPr lang="en-US" sz="1600" b="1" dirty="0">
                <a:solidFill>
                  <a:schemeClr val="bg1"/>
                </a:solidFill>
                <a:effectLst/>
                <a:latin typeface="Arial" panose="020B0604020202020204" pitchFamily="34" charset="0"/>
                <a:cs typeface="Arial" panose="020B0604020202020204" pitchFamily="34" charset="0"/>
              </a:rPr>
              <a:t>glucosylceramide</a:t>
            </a:r>
          </a:p>
          <a:p>
            <a:endParaRPr lang="en-US" sz="1600" dirty="0">
              <a:solidFill>
                <a:schemeClr val="bg1"/>
              </a:solidFill>
              <a:latin typeface="Arial" panose="020B0604020202020204" pitchFamily="34" charset="0"/>
              <a:cs typeface="Arial" panose="020B0604020202020204" pitchFamily="34" charset="0"/>
            </a:endParaRPr>
          </a:p>
          <a:p>
            <a:r>
              <a:rPr lang="en-US" sz="1600" b="1" dirty="0">
                <a:solidFill>
                  <a:schemeClr val="bg1"/>
                </a:solidFill>
                <a:effectLst/>
                <a:latin typeface="Arial" panose="020B0604020202020204" pitchFamily="34" charset="0"/>
                <a:cs typeface="Arial" panose="020B0604020202020204" pitchFamily="34" charset="0"/>
              </a:rPr>
              <a:t>Linoleic acid</a:t>
            </a:r>
            <a:r>
              <a:rPr lang="en-US" sz="1600" dirty="0">
                <a:solidFill>
                  <a:schemeClr val="bg1"/>
                </a:solidFill>
                <a:effectLst/>
                <a:latin typeface="Arial" panose="020B0604020202020204" pitchFamily="34" charset="0"/>
                <a:cs typeface="Arial" panose="020B0604020202020204" pitchFamily="34" charset="0"/>
              </a:rPr>
              <a:t>, an essential fatty acid forms </a:t>
            </a:r>
            <a:r>
              <a:rPr lang="en-US" sz="1600" b="1" dirty="0">
                <a:solidFill>
                  <a:schemeClr val="bg1"/>
                </a:solidFill>
                <a:effectLst/>
                <a:latin typeface="Arial" panose="020B0604020202020204" pitchFamily="34" charset="0"/>
                <a:cs typeface="Arial" panose="020B0604020202020204" pitchFamily="34" charset="0"/>
              </a:rPr>
              <a:t>α-hydroxyl</a:t>
            </a:r>
            <a:r>
              <a:rPr lang="en-US" sz="1600" dirty="0">
                <a:solidFill>
                  <a:schemeClr val="bg1"/>
                </a:solidFill>
                <a:effectLst/>
                <a:latin typeface="Arial" panose="020B0604020202020204" pitchFamily="34" charset="0"/>
                <a:cs typeface="Arial" panose="020B0604020202020204" pitchFamily="34" charset="0"/>
              </a:rPr>
              <a:t> of the </a:t>
            </a:r>
            <a:r>
              <a:rPr lang="en-US" sz="1600" dirty="0">
                <a:solidFill>
                  <a:schemeClr val="bg1"/>
                </a:solidFill>
                <a:latin typeface="Arial" panose="020B0604020202020204" pitchFamily="34" charset="0"/>
                <a:cs typeface="Arial" panose="020B0604020202020204" pitchFamily="34" charset="0"/>
              </a:rPr>
              <a:t>glucosylceramide—deficiency </a:t>
            </a:r>
            <a:r>
              <a:rPr lang="en-US" sz="1600" dirty="0">
                <a:solidFill>
                  <a:schemeClr val="bg1"/>
                </a:solidFill>
                <a:effectLst/>
                <a:latin typeface="Arial" panose="020B0604020202020204" pitchFamily="34" charset="0"/>
                <a:cs typeface="Arial" panose="020B0604020202020204" pitchFamily="34" charset="0"/>
              </a:rPr>
              <a:t>of linoleic acid results in dry, scaly skin.</a:t>
            </a:r>
          </a:p>
          <a:p>
            <a:endParaRPr lang="en-US" sz="1600" dirty="0">
              <a:solidFill>
                <a:schemeClr val="bg1"/>
              </a:solidFill>
              <a:latin typeface="Arial" panose="020B0604020202020204" pitchFamily="34" charset="0"/>
              <a:cs typeface="Arial" panose="020B0604020202020204" pitchFamily="34" charset="0"/>
            </a:endParaRPr>
          </a:p>
          <a:p>
            <a:r>
              <a:rPr lang="en-US" sz="1600" b="1" dirty="0" err="1">
                <a:solidFill>
                  <a:schemeClr val="bg1"/>
                </a:solidFill>
                <a:latin typeface="Arial" panose="020B0604020202020204" pitchFamily="34" charset="0"/>
                <a:cs typeface="Arial" panose="020B0604020202020204" pitchFamily="34" charset="0"/>
              </a:rPr>
              <a:t>Acylglucosylceramide</a:t>
            </a:r>
            <a:r>
              <a:rPr lang="en-US" sz="1600" b="1"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is converted to </a:t>
            </a:r>
            <a:r>
              <a:rPr lang="en-US" sz="1600" dirty="0" err="1">
                <a:solidFill>
                  <a:schemeClr val="bg1"/>
                </a:solidFill>
                <a:latin typeface="Arial" panose="020B0604020202020204" pitchFamily="34" charset="0"/>
                <a:cs typeface="Arial" panose="020B0604020202020204" pitchFamily="34" charset="0"/>
              </a:rPr>
              <a:t>acylceramide</a:t>
            </a:r>
            <a:r>
              <a:rPr lang="en-US" sz="1600" dirty="0">
                <a:solidFill>
                  <a:schemeClr val="bg1"/>
                </a:solidFill>
                <a:latin typeface="Arial" panose="020B0604020202020204" pitchFamily="34" charset="0"/>
                <a:cs typeface="Arial" panose="020B0604020202020204" pitchFamily="34" charset="0"/>
              </a:rPr>
              <a:t>. Corneocyte outer coating by the </a:t>
            </a:r>
            <a:r>
              <a:rPr lang="en-US" sz="1600" dirty="0" err="1">
                <a:solidFill>
                  <a:schemeClr val="bg1"/>
                </a:solidFill>
                <a:latin typeface="Arial" panose="020B0604020202020204" pitchFamily="34" charset="0"/>
                <a:cs typeface="Arial" panose="020B0604020202020204" pitchFamily="34" charset="0"/>
              </a:rPr>
              <a:t>acylceramide</a:t>
            </a:r>
            <a:r>
              <a:rPr lang="en-US" sz="1600" dirty="0">
                <a:solidFill>
                  <a:schemeClr val="bg1"/>
                </a:solidFill>
                <a:latin typeface="Arial" panose="020B0604020202020204" pitchFamily="34" charset="0"/>
                <a:cs typeface="Arial" panose="020B0604020202020204" pitchFamily="34" charset="0"/>
              </a:rPr>
              <a:t> protects the cornified cell from attack by proteolytic enzymes secreted by microorganisms</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Cholesterol, cholesterol esters contribute to the lipid envelope </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rgbClr val="FFFF00"/>
                </a:solidFill>
                <a:effectLst/>
                <a:latin typeface="Arial" panose="020B0604020202020204" pitchFamily="34" charset="0"/>
                <a:cs typeface="Arial" panose="020B0604020202020204" pitchFamily="34" charset="0"/>
              </a:rPr>
              <a:t>The crosslinking of proteins and the presence of specialized lipids result in mechanical stability and relative impermeability of the epidermis</a:t>
            </a:r>
          </a:p>
        </p:txBody>
      </p:sp>
      <p:sp>
        <p:nvSpPr>
          <p:cNvPr id="3" name="TextBox 2">
            <a:extLst>
              <a:ext uri="{FF2B5EF4-FFF2-40B4-BE49-F238E27FC236}">
                <a16:creationId xmlns:a16="http://schemas.microsoft.com/office/drawing/2014/main" id="{FF2F2E10-B789-07A5-53AB-2417998AC2D1}"/>
              </a:ext>
            </a:extLst>
          </p:cNvPr>
          <p:cNvSpPr txBox="1"/>
          <p:nvPr/>
        </p:nvSpPr>
        <p:spPr>
          <a:xfrm>
            <a:off x="6366202" y="221365"/>
            <a:ext cx="5751815" cy="646331"/>
          </a:xfrm>
          <a:prstGeom prst="rect">
            <a:avLst/>
          </a:prstGeom>
          <a:solidFill>
            <a:schemeClr val="bg1"/>
          </a:solidFill>
        </p:spPr>
        <p:txBody>
          <a:bodyPr wrap="square">
            <a:spAutoFit/>
          </a:bodyPr>
          <a:lstStyle/>
          <a:p>
            <a:pPr algn="ctr"/>
            <a:r>
              <a:rPr lang="en-US" b="1">
                <a:latin typeface="Arial" panose="020B0604020202020204" pitchFamily="34" charset="0"/>
                <a:cs typeface="Arial" panose="020B0604020202020204" pitchFamily="34" charset="0"/>
              </a:rPr>
              <a:t>ROLE OF LIPIDS IN THE FORMATION OF THE EPIDERMAL WATER PERMEABILITY BARRIER</a:t>
            </a:r>
            <a:endParaRPr lang="en-ZA" b="1">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67936264"/>
      </p:ext>
    </p:extLst>
  </p:cSld>
  <p:clrMapOvr>
    <a:masterClrMapping/>
  </p:clrMapOvr>
  <p:transition spd="slow" advTm="1241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_nikh29URou.iWvIYxx7R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117.xml><?xml version="1.0" encoding="utf-8"?>
<p:tagLst xmlns:a="http://schemas.openxmlformats.org/drawingml/2006/main" xmlns:r="http://schemas.openxmlformats.org/officeDocument/2006/relationships" xmlns:p="http://schemas.openxmlformats.org/presentationml/2006/main">
  <p:tag name="TIMING" val="|25.9"/>
</p:tagLst>
</file>

<file path=ppt/tags/tag118.xml><?xml version="1.0" encoding="utf-8"?>
<p:tagLst xmlns:a="http://schemas.openxmlformats.org/drawingml/2006/main" xmlns:r="http://schemas.openxmlformats.org/officeDocument/2006/relationships" xmlns:p="http://schemas.openxmlformats.org/presentationml/2006/main">
  <p:tag name="TIMING" val="|2"/>
</p:tagLst>
</file>

<file path=ppt/tags/tag119.xml><?xml version="1.0" encoding="utf-8"?>
<p:tagLst xmlns:a="http://schemas.openxmlformats.org/drawingml/2006/main" xmlns:r="http://schemas.openxmlformats.org/officeDocument/2006/relationships" xmlns:p="http://schemas.openxmlformats.org/presentationml/2006/main">
  <p:tag name="TIMING" val="|1.3"/>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TIMING" val="|41.9|19.6|12.4|18.5|18.1"/>
</p:tagLst>
</file>

<file path=ppt/tags/tag121.xml><?xml version="1.0" encoding="utf-8"?>
<p:tagLst xmlns:a="http://schemas.openxmlformats.org/drawingml/2006/main" xmlns:r="http://schemas.openxmlformats.org/officeDocument/2006/relationships" xmlns:p="http://schemas.openxmlformats.org/presentationml/2006/main">
  <p:tag name="TIMING" val="|2.6|20.6"/>
</p:tagLst>
</file>

<file path=ppt/tags/tag122.xml><?xml version="1.0" encoding="utf-8"?>
<p:tagLst xmlns:a="http://schemas.openxmlformats.org/drawingml/2006/main" xmlns:r="http://schemas.openxmlformats.org/officeDocument/2006/relationships" xmlns:p="http://schemas.openxmlformats.org/presentationml/2006/main">
  <p:tag name="TIMING" val="|25.1|36.3"/>
</p:tagLst>
</file>

<file path=ppt/tags/tag123.xml><?xml version="1.0" encoding="utf-8"?>
<p:tagLst xmlns:a="http://schemas.openxmlformats.org/drawingml/2006/main" xmlns:r="http://schemas.openxmlformats.org/officeDocument/2006/relationships" xmlns:p="http://schemas.openxmlformats.org/presentationml/2006/main">
  <p:tag name="TIMING" val="|5.7|38.8"/>
</p:tagLst>
</file>

<file path=ppt/tags/tag124.xml><?xml version="1.0" encoding="utf-8"?>
<p:tagLst xmlns:a="http://schemas.openxmlformats.org/drawingml/2006/main" xmlns:r="http://schemas.openxmlformats.org/officeDocument/2006/relationships" xmlns:p="http://schemas.openxmlformats.org/presentationml/2006/main">
  <p:tag name="TIMING" val="|0.5|18.9"/>
</p:tagLst>
</file>

<file path=ppt/tags/tag125.xml><?xml version="1.0" encoding="utf-8"?>
<p:tagLst xmlns:a="http://schemas.openxmlformats.org/drawingml/2006/main" xmlns:r="http://schemas.openxmlformats.org/officeDocument/2006/relationships" xmlns:p="http://schemas.openxmlformats.org/presentationml/2006/main">
  <p:tag name="TIMING" val="|0.4|27.3"/>
</p:tagLst>
</file>

<file path=ppt/tags/tag126.xml><?xml version="1.0" encoding="utf-8"?>
<p:tagLst xmlns:a="http://schemas.openxmlformats.org/drawingml/2006/main" xmlns:r="http://schemas.openxmlformats.org/officeDocument/2006/relationships" xmlns:p="http://schemas.openxmlformats.org/presentationml/2006/main">
  <p:tag name="TIMING" val="|0.6|41"/>
</p:tagLst>
</file>

<file path=ppt/tags/tag127.xml><?xml version="1.0" encoding="utf-8"?>
<p:tagLst xmlns:a="http://schemas.openxmlformats.org/drawingml/2006/main" xmlns:r="http://schemas.openxmlformats.org/officeDocument/2006/relationships" xmlns:p="http://schemas.openxmlformats.org/presentationml/2006/main">
  <p:tag name="TIMING" val="|12.4|13.9|13"/>
</p:tagLst>
</file>

<file path=ppt/tags/tag128.xml><?xml version="1.0" encoding="utf-8"?>
<p:tagLst xmlns:a="http://schemas.openxmlformats.org/drawingml/2006/main" xmlns:r="http://schemas.openxmlformats.org/officeDocument/2006/relationships" xmlns:p="http://schemas.openxmlformats.org/presentationml/2006/main">
  <p:tag name="TIMING" val="|12|18.1"/>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IMING" val="|2.5|24.6|39.5"/>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9.xml><?xml version="1.0" encoding="utf-8"?>
<p:tagLst xmlns:a="http://schemas.openxmlformats.org/drawingml/2006/main" xmlns:r="http://schemas.openxmlformats.org/officeDocument/2006/relationships" xmlns:p="http://schemas.openxmlformats.org/presentationml/2006/main">
  <p:tag name="TIMING" val="|38.3|15.5|8.6|10.6"/>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140.xml><?xml version="1.0" encoding="utf-8"?>
<p:tagLst xmlns:a="http://schemas.openxmlformats.org/drawingml/2006/main" xmlns:r="http://schemas.openxmlformats.org/officeDocument/2006/relationships" xmlns:p="http://schemas.openxmlformats.org/presentationml/2006/main">
  <p:tag name="TIMING" val="|7.5|45.8"/>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IMING" val="|29"/>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IMING" val="|0.9|5.7|31.8"/>
</p:tagLst>
</file>

<file path=ppt/tags/tag149.xml><?xml version="1.0" encoding="utf-8"?>
<p:tagLst xmlns:a="http://schemas.openxmlformats.org/drawingml/2006/main" xmlns:r="http://schemas.openxmlformats.org/officeDocument/2006/relationships" xmlns:p="http://schemas.openxmlformats.org/presentationml/2006/main">
  <p:tag name="TIMING" val="|2.7"/>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IMING" val="|3|43.7"/>
</p:tagLst>
</file>

<file path=ppt/tags/tag153.xml><?xml version="1.0" encoding="utf-8"?>
<p:tagLst xmlns:a="http://schemas.openxmlformats.org/drawingml/2006/main" xmlns:r="http://schemas.openxmlformats.org/officeDocument/2006/relationships" xmlns:p="http://schemas.openxmlformats.org/presentationml/2006/main">
  <p:tag name="TIMING" val="|1.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_nikh29URou.iWvIYxx7R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3UwNsUTQEG76SuBTtK9y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3UwNsUTQEG76SuBTtK9y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3UwNsUTQEG76SuBTtK9y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7iKOGKKmT_qmtTWjqb8NG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7iKOGKKmT_qmtTWjqb8NG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7iKOGKKmT_qmtTWjqb8NG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7iKOGKKmT_qmtTWjqb8NG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7iKOGKKmT_qmtTWjqb8NG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7iKOGKKmT_qmtTWjqb8NG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7iKOGKKmT_qmtTWjqb8NG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7iKOGKKmT_qmtTWjqb8NG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7iKOGKKmT_qmtTWjqb8NG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7iKOGKKmT_qmtTWjqb8NG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96DnQL01RUWq73dzb_tAqA"/>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rcel">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tor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0">
      <a:majorFont>
        <a:latin typeface="Eucerina WGL"/>
        <a:ea typeface=""/>
        <a:cs typeface=""/>
      </a:majorFont>
      <a:minorFont>
        <a:latin typeface="Roboto"/>
        <a:ea typeface=""/>
        <a:cs typeface=""/>
      </a:minorFont>
    </a:fontScheme>
    <a:fmtScheme name="Spiegelung">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eiersdorf Master 16:9 EN">
  <a:themeElements>
    <a:clrScheme name="Beiersdorf_Maerz_19">
      <a:dk1>
        <a:srgbClr val="595959"/>
      </a:dk1>
      <a:lt1>
        <a:sysClr val="window" lastClr="FFFFFF"/>
      </a:lt1>
      <a:dk2>
        <a:srgbClr val="00136F"/>
      </a:dk2>
      <a:lt2>
        <a:srgbClr val="DCDCDC"/>
      </a:lt2>
      <a:accent1>
        <a:srgbClr val="00136F"/>
      </a:accent1>
      <a:accent2>
        <a:srgbClr val="4D4D8C"/>
      </a:accent2>
      <a:accent3>
        <a:srgbClr val="8484B7"/>
      </a:accent3>
      <a:accent4>
        <a:srgbClr val="C3C3DD"/>
      </a:accent4>
      <a:accent5>
        <a:srgbClr val="00AA50"/>
      </a:accent5>
      <a:accent6>
        <a:srgbClr val="A70532"/>
      </a:accent6>
      <a:hlink>
        <a:srgbClr val="0563C1"/>
      </a:hlink>
      <a:folHlink>
        <a:srgbClr val="954F72"/>
      </a:folHlink>
    </a:clrScheme>
    <a:fontScheme name="Beiersdorf 2019">
      <a:majorFont>
        <a:latin typeface="Yu Gothic Light"/>
        <a:ea typeface=""/>
        <a:cs typeface=""/>
      </a:majorFont>
      <a:minorFont>
        <a:latin typeface="Yu Gothic Light"/>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08000" tIns="108000" rIns="108000" bIns="108000" rtlCol="0" anchor="t"/>
      <a:lstStyle>
        <a:defPPr marL="216000" indent="-216000" algn="l">
          <a:spcBef>
            <a:spcPts val="800"/>
          </a:spcBef>
          <a:buFont typeface="Arial" panose="020B0604020202020204" pitchFamily="34" charset="0"/>
          <a:buChar cha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spcBef>
            <a:spcPts val="800"/>
          </a:spcBef>
          <a:buClrTx/>
          <a:buFont typeface="Arial" panose="020B0604020202020204" pitchFamily="34" charset="0"/>
          <a:buChar char="•"/>
          <a:defRPr dirty="0" err="1" smtClean="0">
            <a:solidFill>
              <a:schemeClr val="tx1"/>
            </a:solidFill>
          </a:defRPr>
        </a:defPPr>
      </a:lstStyle>
    </a:txDef>
  </a:objectDefaults>
  <a:extraClrSchemeLst/>
  <a:custClrLst>
    <a:custClr>
      <a:srgbClr val="ED4557"/>
    </a:custClr>
    <a:custClr>
      <a:srgbClr val="FFC000"/>
    </a:custClr>
    <a:custClr>
      <a:srgbClr val="AFAFAF"/>
    </a:custClr>
    <a:custClr>
      <a:srgbClr val="007ABF"/>
    </a:custClr>
  </a:custClrLst>
  <a:extLst>
    <a:ext uri="{05A4C25C-085E-4340-85A3-A5531E510DB2}">
      <thm15:themeFamily xmlns:thm15="http://schemas.microsoft.com/office/thememl/2012/main" name="Präsentation4" id="{8D59AD12-2FA9-4A46-8231-5303EB9FF87C}" vid="{4D1DB75E-32DC-4630-84CF-6BD83517017C}"/>
    </a:ext>
  </a:extLst>
</a:theme>
</file>

<file path=ppt/theme/theme6.xml><?xml version="1.0" encoding="utf-8"?>
<a:theme xmlns:a="http://schemas.openxmlformats.org/drawingml/2006/main" name="3_Beiersdorf Master 16:9 EN">
  <a:themeElements>
    <a:clrScheme name="Beiersdorf_Maerz_19">
      <a:dk1>
        <a:srgbClr val="595959"/>
      </a:dk1>
      <a:lt1>
        <a:sysClr val="window" lastClr="FFFFFF"/>
      </a:lt1>
      <a:dk2>
        <a:srgbClr val="00136F"/>
      </a:dk2>
      <a:lt2>
        <a:srgbClr val="DCDCDC"/>
      </a:lt2>
      <a:accent1>
        <a:srgbClr val="00136F"/>
      </a:accent1>
      <a:accent2>
        <a:srgbClr val="4D4D8C"/>
      </a:accent2>
      <a:accent3>
        <a:srgbClr val="8484B7"/>
      </a:accent3>
      <a:accent4>
        <a:srgbClr val="C3C3DD"/>
      </a:accent4>
      <a:accent5>
        <a:srgbClr val="00AA50"/>
      </a:accent5>
      <a:accent6>
        <a:srgbClr val="A70532"/>
      </a:accent6>
      <a:hlink>
        <a:srgbClr val="0563C1"/>
      </a:hlink>
      <a:folHlink>
        <a:srgbClr val="954F72"/>
      </a:folHlink>
    </a:clrScheme>
    <a:fontScheme name="Beiersdorf 2019">
      <a:majorFont>
        <a:latin typeface="Yu Gothic Light"/>
        <a:ea typeface=""/>
        <a:cs typeface=""/>
      </a:majorFont>
      <a:minorFont>
        <a:latin typeface="Yu Gothic Light"/>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08000" tIns="108000" rIns="108000" bIns="108000" rtlCol="0" anchor="t"/>
      <a:lstStyle>
        <a:defPPr marL="216000" indent="-216000" algn="l">
          <a:spcBef>
            <a:spcPts val="800"/>
          </a:spcBef>
          <a:buFont typeface="Arial" panose="020B0604020202020204" pitchFamily="34" charset="0"/>
          <a:buChar cha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spcBef>
            <a:spcPts val="800"/>
          </a:spcBef>
          <a:buClrTx/>
          <a:buFont typeface="Arial" panose="020B0604020202020204" pitchFamily="34" charset="0"/>
          <a:buChar char="•"/>
          <a:defRPr dirty="0" err="1" smtClean="0">
            <a:solidFill>
              <a:schemeClr val="tx1"/>
            </a:solidFill>
          </a:defRPr>
        </a:defPPr>
      </a:lstStyle>
    </a:txDef>
  </a:objectDefaults>
  <a:extraClrSchemeLst/>
  <a:custClrLst>
    <a:custClr>
      <a:srgbClr val="ED4557"/>
    </a:custClr>
    <a:custClr>
      <a:srgbClr val="FFC000"/>
    </a:custClr>
    <a:custClr>
      <a:srgbClr val="AFAFAF"/>
    </a:custClr>
    <a:custClr>
      <a:srgbClr val="007ABF"/>
    </a:custClr>
  </a:custClrLst>
  <a:extLst>
    <a:ext uri="{05A4C25C-085E-4340-85A3-A5531E510DB2}">
      <thm15:themeFamily xmlns:thm15="http://schemas.microsoft.com/office/thememl/2012/main" name="Präsentation4" id="{8D59AD12-2FA9-4A46-8231-5303EB9FF87C}" vid="{4D1DB75E-32DC-4630-84CF-6BD83517017C}"/>
    </a:ext>
  </a:extLst>
</a:theme>
</file>

<file path=ppt/theme/theme7.xml><?xml version="1.0" encoding="utf-8"?>
<a:theme xmlns:a="http://schemas.openxmlformats.org/drawingml/2006/main" name="2_Beiersdorf Master 16:9">
  <a:themeElements>
    <a:clrScheme name="Beiersdorf / Derma">
      <a:dk1>
        <a:srgbClr val="A70532"/>
      </a:dk1>
      <a:lt1>
        <a:sysClr val="window" lastClr="FFFFFF"/>
      </a:lt1>
      <a:dk2>
        <a:srgbClr val="F6F7F8"/>
      </a:dk2>
      <a:lt2>
        <a:srgbClr val="223341"/>
      </a:lt2>
      <a:accent1>
        <a:srgbClr val="223341"/>
      </a:accent1>
      <a:accent2>
        <a:srgbClr val="A70532"/>
      </a:accent2>
      <a:accent3>
        <a:srgbClr val="4E5C66"/>
      </a:accent3>
      <a:accent4>
        <a:srgbClr val="7A858D"/>
      </a:accent4>
      <a:accent5>
        <a:srgbClr val="B2B8BD"/>
      </a:accent5>
      <a:accent6>
        <a:srgbClr val="DEE0E2"/>
      </a:accent6>
      <a:hlink>
        <a:srgbClr val="223341"/>
      </a:hlink>
      <a:folHlink>
        <a:srgbClr val="DEE1E3"/>
      </a:folHlink>
    </a:clrScheme>
    <a:fontScheme name="Beiersdorf Relaunch">
      <a:majorFont>
        <a:latin typeface="Avenir Next LT Pro"/>
        <a:ea typeface=""/>
        <a:cs typeface=""/>
      </a:majorFont>
      <a:minorFont>
        <a:latin typeface="Avenir Next LT Pro Light"/>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tx1"/>
        </a:solidFill>
        <a:ln w="12700">
          <a:noFill/>
        </a:ln>
      </a:spPr>
      <a:bodyPr lIns="72000" tIns="72000" rIns="72000" bIns="72000" rtlCol="0" anchor="ctr"/>
      <a:lstStyle>
        <a:defPPr algn="ctr">
          <a:spcAft>
            <a:spcPts val="600"/>
          </a:spcAft>
          <a:defRPr sz="1600" dirty="0" err="1"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bg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wrap="square" lIns="0" tIns="0" rIns="0" bIns="0" rtlCol="0">
        <a:spAutoFit/>
      </a:bodyPr>
      <a:lstStyle>
        <a:defPPr marL="180000" indent="-180000" algn="l">
          <a:spcAft>
            <a:spcPts val="600"/>
          </a:spcAft>
          <a:buClr>
            <a:schemeClr val="bg2"/>
          </a:buClr>
          <a:buFont typeface="Arial" panose="020B0604020202020204" pitchFamily="34" charset="0"/>
          <a:buChar char="•"/>
          <a:defRPr sz="1600" dirty="0" err="1" smtClean="0">
            <a:solidFill>
              <a:schemeClr val="bg2"/>
            </a:solidFill>
          </a:defRPr>
        </a:defPPr>
      </a:lstStyle>
    </a:txDef>
  </a:objectDefaults>
  <a:extraClrSchemeLst/>
  <a:custClrLst>
    <a:custClr name="Beiersdorf Blue">
      <a:srgbClr val="0032A0"/>
    </a:custClr>
    <a:custClr name="Deep Ocean">
      <a:srgbClr val="3356AB"/>
    </a:custClr>
    <a:custClr name="Waterfall">
      <a:srgbClr val="98B6E4"/>
    </a:custClr>
    <a:custClr name="Sky Blue">
      <a:srgbClr val="C3D5F1"/>
    </a:custClr>
    <a:custClr name="White">
      <a:srgbClr val="FFFFFF"/>
    </a:custClr>
    <a:custClr name="R 255">
      <a:srgbClr val="FFFFFF"/>
    </a:custClr>
    <a:custClr name="R 255">
      <a:srgbClr val="FFFFFF"/>
    </a:custClr>
    <a:custClr name="R 255">
      <a:srgbClr val="FFFFFF"/>
    </a:custClr>
    <a:custClr name="R 255">
      <a:srgbClr val="FFFFFF"/>
    </a:custClr>
    <a:custClr name="R 255">
      <a:srgbClr val="FFFFFF"/>
    </a:custClr>
    <a:custClr name="Graphite">
      <a:srgbClr val="69635F"/>
    </a:custClr>
    <a:custClr name="Stone">
      <a:srgbClr val="8B8481"/>
    </a:custClr>
    <a:custClr name="Linen">
      <a:srgbClr val="B0A9A4"/>
    </a:custClr>
    <a:custClr name="Oyster">
      <a:srgbClr val="CBC5C7"/>
    </a:custClr>
    <a:custClr name="Pearl">
      <a:srgbClr val="DEDDE1"/>
    </a:custClr>
    <a:custClr name="R 255">
      <a:srgbClr val="FFFFFF"/>
    </a:custClr>
    <a:custClr name="R 255">
      <a:srgbClr val="FFFFFF"/>
    </a:custClr>
    <a:custClr name="R 255">
      <a:srgbClr val="FFFFFF"/>
    </a:custClr>
    <a:custClr name="R 255">
      <a:srgbClr val="FFFFFF"/>
    </a:custClr>
    <a:custClr name="R 255">
      <a:srgbClr val="FFFFFF"/>
    </a:custClr>
    <a:custClr name="Bright Yellow">
      <a:srgbClr val="FFF042"/>
    </a:custClr>
    <a:custClr name="Soft Yellow">
      <a:srgbClr val="FFF377"/>
    </a:custClr>
    <a:custClr name="Dark Night Blue">
      <a:srgbClr val="283269"/>
    </a:custClr>
    <a:custClr name="Dark Gray">
      <a:srgbClr val="5C5F62"/>
    </a:custClr>
    <a:custClr name="Eucerin Red">
      <a:srgbClr val="A70532"/>
    </a:custClr>
    <a:custClr name="Sustainability Green">
      <a:srgbClr val="45A13F"/>
    </a:custClr>
    <a:custClr name="R 255">
      <a:srgbClr val="FFFFFF"/>
    </a:custClr>
    <a:custClr name="R 255">
      <a:srgbClr val="FFFFFF"/>
    </a:custClr>
    <a:custClr name="R 255">
      <a:srgbClr val="FFFFFF"/>
    </a:custClr>
    <a:custClr name="R 255">
      <a:srgbClr val="FFFFFF"/>
    </a:custClr>
  </a:custClrLst>
  <a:extLst>
    <a:ext uri="{05A4C25C-085E-4340-85A3-A5531E510DB2}">
      <thm15:themeFamily xmlns:thm15="http://schemas.microsoft.com/office/thememl/2012/main" name="DERMA_PPT_Master_light.pptx" id="{0B738B65-E1C0-45F2-9F08-B7EFE570090C}" vid="{597C03EA-456C-4816-8CF0-B79375C3537E}"/>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145</TotalTime>
  <Words>5245</Words>
  <Application>Microsoft Office PowerPoint</Application>
  <PresentationFormat>Widescreen</PresentationFormat>
  <Paragraphs>515</Paragraphs>
  <Slides>52</Slides>
  <Notes>28</Notes>
  <HiddenSlides>0</HiddenSlides>
  <MMClips>0</MMClips>
  <ScaleCrop>false</ScaleCrop>
  <HeadingPairs>
    <vt:vector size="4" baseType="variant">
      <vt:variant>
        <vt:lpstr>Theme</vt:lpstr>
      </vt:variant>
      <vt:variant>
        <vt:i4>8</vt:i4>
      </vt:variant>
      <vt:variant>
        <vt:lpstr>Slide Titles</vt:lpstr>
      </vt:variant>
      <vt:variant>
        <vt:i4>52</vt:i4>
      </vt:variant>
    </vt:vector>
  </HeadingPairs>
  <TitlesOfParts>
    <vt:vector size="60" baseType="lpstr">
      <vt:lpstr>Parcel</vt:lpstr>
      <vt:lpstr>Story</vt:lpstr>
      <vt:lpstr>7_Office Theme</vt:lpstr>
      <vt:lpstr>2_Office Theme</vt:lpstr>
      <vt:lpstr>1_Beiersdorf Master 16:9 EN</vt:lpstr>
      <vt:lpstr>3_Beiersdorf Master 16:9 EN</vt:lpstr>
      <vt:lpstr>2_Beiersdorf Master 16:9</vt:lpstr>
      <vt:lpstr>3_Office Theme</vt:lpstr>
      <vt:lpstr>DRY SKIN</vt:lpstr>
      <vt:lpstr>DISCLAIMER</vt:lpstr>
      <vt:lpstr>STRUCTURE AND FUNCTION OF NORMAL SKIN</vt:lpstr>
      <vt:lpstr>SKIN </vt:lpstr>
      <vt:lpstr>PowerPoint Presentation</vt:lpstr>
      <vt:lpstr>PowerPoint Presentation</vt:lpstr>
      <vt:lpstr>PowerPoint Presentation</vt:lpstr>
      <vt:lpstr>PowerPoint Presentation</vt:lpstr>
      <vt:lpstr>PowerPoint Presentation</vt:lpstr>
      <vt:lpstr>PowerPoint Presentation</vt:lpstr>
      <vt:lpstr>Xerosis</vt:lpstr>
      <vt:lpstr> Clinical Presentations </vt:lpstr>
      <vt:lpstr>PowerPoint Presentation</vt:lpstr>
      <vt:lpstr>PowerPoint Presentation</vt:lpstr>
      <vt:lpstr>HIV: Papular pruritic eruption</vt:lpstr>
      <vt:lpstr>Management of Dry skin </vt:lpstr>
      <vt:lpstr>Extra thick creme</vt:lpstr>
      <vt:lpstr>PowerPoint Presentation</vt:lpstr>
      <vt:lpstr>PowerPoint Presentation</vt:lpstr>
      <vt:lpstr>Ichthyosis vulgaris From Greek word ichthy = fish like</vt:lpstr>
      <vt:lpstr>More than just urea</vt:lpstr>
      <vt:lpstr>PowerPoint Presentation</vt:lpstr>
      <vt:lpstr>PowerPoint Presentation</vt:lpstr>
      <vt:lpstr>Different faces of eczema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Seborrheic dermatitis</vt:lpstr>
      <vt:lpstr>PowerPoint Presentation</vt:lpstr>
      <vt:lpstr>PowerPoint Presentation</vt:lpstr>
      <vt:lpstr>PSORIASIS</vt:lpstr>
      <vt:lpstr>TREATMENT GUIDELINES</vt:lpstr>
      <vt:lpstr>PowerPoint Presentation</vt:lpstr>
      <vt:lpstr>PowerPoint Presentation</vt:lpstr>
      <vt:lpstr>PowerPoint Presentation</vt:lpstr>
      <vt:lpstr>PowerPoint Presentation</vt:lpstr>
      <vt:lpstr>Pityriasis rosea Pityriasis/pityron (Greek): “bran”, the flakes of skin shed resemble bran Rosea (Latin): "rose-colored" or "pink." </vt:lpstr>
      <vt:lpstr>PowerPoint Presentation</vt:lpstr>
      <vt:lpstr>PowerPoint Presentation</vt:lpstr>
      <vt:lpstr>PowerPoint Presentation</vt:lpstr>
      <vt:lpstr>PowerPoint Presentation</vt:lpstr>
      <vt:lpstr>Keratosis pilaris</vt:lpstr>
      <vt:lpstr>PowerPoint Presentation</vt:lpstr>
      <vt:lpstr>Conclusion </vt:lpstr>
      <vt:lpstr>PowerPoint Presentation</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DRY SKIN</dc:title>
  <dc:creator>Zandile Spengane</dc:creator>
  <cp:lastModifiedBy>Zandile Spengane</cp:lastModifiedBy>
  <cp:revision>4</cp:revision>
  <dcterms:created xsi:type="dcterms:W3CDTF">2024-06-30T08:02:37Z</dcterms:created>
  <dcterms:modified xsi:type="dcterms:W3CDTF">2024-07-09T11:58:42Z</dcterms:modified>
</cp:coreProperties>
</file>